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xml" ContentType="application/vnd.openxmlformats-officedocument.presentationml.tags+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8" r:id="rId5"/>
  </p:sldMasterIdLst>
  <p:notesMasterIdLst>
    <p:notesMasterId r:id="rId26"/>
  </p:notesMasterIdLst>
  <p:handoutMasterIdLst>
    <p:handoutMasterId r:id="rId27"/>
  </p:handoutMasterIdLst>
  <p:sldIdLst>
    <p:sldId id="505" r:id="rId6"/>
    <p:sldId id="507" r:id="rId7"/>
    <p:sldId id="425" r:id="rId8"/>
    <p:sldId id="511" r:id="rId9"/>
    <p:sldId id="542" r:id="rId10"/>
    <p:sldId id="543" r:id="rId11"/>
    <p:sldId id="517" r:id="rId12"/>
    <p:sldId id="519" r:id="rId13"/>
    <p:sldId id="538" r:id="rId14"/>
    <p:sldId id="520" r:id="rId15"/>
    <p:sldId id="463" r:id="rId16"/>
    <p:sldId id="533" r:id="rId17"/>
    <p:sldId id="534" r:id="rId18"/>
    <p:sldId id="547" r:id="rId19"/>
    <p:sldId id="535" r:id="rId20"/>
    <p:sldId id="536" r:id="rId21"/>
    <p:sldId id="545" r:id="rId22"/>
    <p:sldId id="546" r:id="rId23"/>
    <p:sldId id="544" r:id="rId24"/>
    <p:sldId id="336" r:id="rId25"/>
  </p:sldIdLst>
  <p:sldSz cx="9144000" cy="6858000" type="screen4x3"/>
  <p:notesSz cx="7010400" cy="92964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69BE28"/>
    <a:srgbClr val="A17700"/>
    <a:srgbClr val="FFFFCC"/>
    <a:srgbClr val="339966"/>
    <a:srgbClr val="9900FF"/>
    <a:srgbClr val="CCFFCC"/>
    <a:srgbClr val="FF9999"/>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12C8C85-51F0-491E-9774-3900AFEF0FD7}" styleName="Estilo claro 2 - Acento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0A1B5D5-9B99-4C35-A422-299274C87663}" styleName="Estilo medio 1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16D9F66E-5EB9-4882-86FB-DCBF35E3C3E4}" styleName="Estilo medio 4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900" autoAdjust="0"/>
    <p:restoredTop sz="94672" autoAdjust="0"/>
  </p:normalViewPr>
  <p:slideViewPr>
    <p:cSldViewPr>
      <p:cViewPr varScale="1">
        <p:scale>
          <a:sx n="129" d="100"/>
          <a:sy n="129" d="100"/>
        </p:scale>
        <p:origin x="2096" y="2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25" d="100"/>
        <a:sy n="125" d="100"/>
      </p:scale>
      <p:origin x="0" y="0"/>
    </p:cViewPr>
  </p:sorterViewPr>
  <p:notesViewPr>
    <p:cSldViewPr showGuides="1">
      <p:cViewPr varScale="1">
        <p:scale>
          <a:sx n="83" d="100"/>
          <a:sy n="83" d="100"/>
        </p:scale>
        <p:origin x="3810" y="10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handoutMaster" Target="handoutMasters/handout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Hoja_de_c_lculo_de_Microsoft_Excel.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Hoja_de_c_lculo_de_Microsoft_Excel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MWh electricidad/tn mineral procesado</c:v>
                </c:pt>
              </c:strCache>
            </c:strRef>
          </c:tx>
          <c:spPr>
            <a:pattFill prst="ltUpDiag">
              <a:fgClr>
                <a:schemeClr val="accent1"/>
              </a:fgClr>
              <a:bgClr>
                <a:schemeClr val="lt1"/>
              </a:bgClr>
            </a:pattFill>
            <a:ln>
              <a:noFill/>
            </a:ln>
            <a:effectLst/>
          </c:spPr>
          <c:invertIfNegative val="0"/>
          <c:cat>
            <c:numRef>
              <c:f>Sheet1!$A$2:$A$8</c:f>
              <c:numCache>
                <c:formatCode>General</c:formatCode>
                <c:ptCount val="7"/>
                <c:pt idx="0">
                  <c:v>2012</c:v>
                </c:pt>
                <c:pt idx="1">
                  <c:v>2013</c:v>
                </c:pt>
                <c:pt idx="2">
                  <c:v>2014</c:v>
                </c:pt>
                <c:pt idx="3">
                  <c:v>2015</c:v>
                </c:pt>
                <c:pt idx="4">
                  <c:v>2016</c:v>
                </c:pt>
                <c:pt idx="5">
                  <c:v>2017</c:v>
                </c:pt>
                <c:pt idx="6">
                  <c:v>2018</c:v>
                </c:pt>
              </c:numCache>
            </c:numRef>
          </c:cat>
          <c:val>
            <c:numRef>
              <c:f>Sheet1!$B$2:$B$8</c:f>
              <c:numCache>
                <c:formatCode>General</c:formatCode>
                <c:ptCount val="7"/>
                <c:pt idx="0">
                  <c:v>0.23088724584103512</c:v>
                </c:pt>
                <c:pt idx="1">
                  <c:v>0.19932162809257781</c:v>
                </c:pt>
                <c:pt idx="2">
                  <c:v>0.17770505749456966</c:v>
                </c:pt>
                <c:pt idx="3">
                  <c:v>0.18404486806393094</c:v>
                </c:pt>
                <c:pt idx="4">
                  <c:v>0.1896854439762298</c:v>
                </c:pt>
                <c:pt idx="5">
                  <c:v>0.1856378184828637</c:v>
                </c:pt>
                <c:pt idx="6">
                  <c:v>0.17387747940547399</c:v>
                </c:pt>
              </c:numCache>
            </c:numRef>
          </c:val>
          <c:extLst>
            <c:ext xmlns:c16="http://schemas.microsoft.com/office/drawing/2014/chart" uri="{C3380CC4-5D6E-409C-BE32-E72D297353CC}">
              <c16:uniqueId val="{00000000-B8FE-42D3-B850-40B02BDFF2D1}"/>
            </c:ext>
          </c:extLst>
        </c:ser>
        <c:dLbls>
          <c:showLegendKey val="0"/>
          <c:showVal val="0"/>
          <c:showCatName val="0"/>
          <c:showSerName val="0"/>
          <c:showPercent val="0"/>
          <c:showBubbleSize val="0"/>
        </c:dLbls>
        <c:gapWidth val="269"/>
        <c:overlap val="-20"/>
        <c:axId val="1084352639"/>
        <c:axId val="1084353055"/>
      </c:barChart>
      <c:catAx>
        <c:axId val="1084352639"/>
        <c:scaling>
          <c:orientation val="minMax"/>
        </c:scaling>
        <c:delete val="0"/>
        <c:axPos val="b"/>
        <c:majorGridlines>
          <c:spPr>
            <a:ln w="9525" cap="flat" cmpd="sng" algn="ctr">
              <a:solidFill>
                <a:schemeClr val="lt1">
                  <a:alpha val="25000"/>
                </a:schemeClr>
              </a:solidFill>
              <a:round/>
            </a:ln>
            <a:effectLst/>
          </c:spPr>
        </c:majorGridlines>
        <c:numFmt formatCode="General" sourceLinked="1"/>
        <c:majorTickMark val="none"/>
        <c:minorTickMark val="none"/>
        <c:tickLblPos val="nextTo"/>
        <c:spPr>
          <a:noFill/>
          <a:ln w="3175" cap="flat" cmpd="sng" algn="ctr">
            <a:solidFill>
              <a:schemeClr val="accent1">
                <a:lumMod val="60000"/>
                <a:lumOff val="40000"/>
              </a:schemeClr>
            </a:solidFill>
            <a:round/>
          </a:ln>
          <a:effectLst/>
        </c:spPr>
        <c:txPr>
          <a:bodyPr rot="-60000000" spcFirstLastPara="1" vertOverflow="ellipsis" vert="horz" wrap="square" anchor="ctr" anchorCtr="1"/>
          <a:lstStyle/>
          <a:p>
            <a:pPr>
              <a:defRPr sz="1064" b="0" i="0" u="none" strike="noStrike" kern="1200" cap="all" spc="150" normalizeH="0" baseline="0">
                <a:solidFill>
                  <a:schemeClr val="lt1"/>
                </a:solidFill>
                <a:latin typeface="+mn-lt"/>
                <a:ea typeface="+mn-ea"/>
                <a:cs typeface="+mn-cs"/>
              </a:defRPr>
            </a:pPr>
            <a:endParaRPr lang="es-ES"/>
          </a:p>
        </c:txPr>
        <c:crossAx val="1084353055"/>
        <c:crosses val="autoZero"/>
        <c:auto val="1"/>
        <c:lblAlgn val="ctr"/>
        <c:lblOffset val="100"/>
        <c:noMultiLvlLbl val="0"/>
      </c:catAx>
      <c:valAx>
        <c:axId val="1084353055"/>
        <c:scaling>
          <c:orientation val="minMax"/>
        </c:scaling>
        <c:delete val="0"/>
        <c:axPos val="l"/>
        <c:numFmt formatCode="#,##0.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solidFill>
                <a:latin typeface="+mn-lt"/>
                <a:ea typeface="+mn-ea"/>
                <a:cs typeface="+mn-cs"/>
              </a:defRPr>
            </a:pPr>
            <a:endParaRPr lang="es-ES"/>
          </a:p>
        </c:txPr>
        <c:crossAx val="1084352639"/>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lt1"/>
              </a:solidFill>
              <a:latin typeface="+mn-lt"/>
              <a:ea typeface="+mn-ea"/>
              <a:cs typeface="+mn-cs"/>
            </a:defRPr>
          </a:pPr>
          <a:endParaRPr lang="es-ES"/>
        </a:p>
      </c:txPr>
    </c:legend>
    <c:plotVisOnly val="1"/>
    <c:dispBlanksAs val="gap"/>
    <c:showDLblsOverMax val="0"/>
  </c:chart>
  <c:spPr>
    <a:solidFill>
      <a:schemeClr val="accent1"/>
    </a:solidFill>
    <a:ln w="9525" cap="flat" cmpd="sng" algn="ctr">
      <a:solidFill>
        <a:schemeClr val="accent1"/>
      </a:solidFill>
      <a:round/>
    </a:ln>
    <a:effectLst/>
  </c:spPr>
  <c:txPr>
    <a:bodyPr/>
    <a:lstStyle/>
    <a:p>
      <a:pPr>
        <a:defRPr/>
      </a:pPr>
      <a:endParaRPr lang="es-E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Tn de Cu catódico producido</c:v>
                </c:pt>
              </c:strCache>
            </c:strRef>
          </c:tx>
          <c:spPr>
            <a:pattFill prst="ltUpDiag">
              <a:fgClr>
                <a:schemeClr val="accent6"/>
              </a:fgClr>
              <a:bgClr>
                <a:schemeClr val="lt1"/>
              </a:bgClr>
            </a:pattFill>
            <a:ln>
              <a:noFill/>
            </a:ln>
            <a:effectLst/>
          </c:spPr>
          <c:invertIfNegative val="0"/>
          <c:cat>
            <c:numRef>
              <c:f>Sheet1!$A$2:$A$10</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Sheet1!$B$2:$B$10</c:f>
              <c:numCache>
                <c:formatCode>#,##0</c:formatCode>
                <c:ptCount val="9"/>
                <c:pt idx="0">
                  <c:v>28453.086000000003</c:v>
                </c:pt>
                <c:pt idx="1">
                  <c:v>42140.510000000009</c:v>
                </c:pt>
                <c:pt idx="2">
                  <c:v>67662.165999999997</c:v>
                </c:pt>
                <c:pt idx="3">
                  <c:v>69304.505000000005</c:v>
                </c:pt>
                <c:pt idx="4">
                  <c:v>70985.084000000003</c:v>
                </c:pt>
                <c:pt idx="5">
                  <c:v>70029.02900000001</c:v>
                </c:pt>
                <c:pt idx="6">
                  <c:v>73643.345000000001</c:v>
                </c:pt>
                <c:pt idx="7">
                  <c:v>73663.584999999992</c:v>
                </c:pt>
                <c:pt idx="8">
                  <c:v>70738.448000000004</c:v>
                </c:pt>
              </c:numCache>
            </c:numRef>
          </c:val>
          <c:extLst>
            <c:ext xmlns:c16="http://schemas.microsoft.com/office/drawing/2014/chart" uri="{C3380CC4-5D6E-409C-BE32-E72D297353CC}">
              <c16:uniqueId val="{00000000-6DD0-40AD-80BC-4F960369DACA}"/>
            </c:ext>
          </c:extLst>
        </c:ser>
        <c:dLbls>
          <c:showLegendKey val="0"/>
          <c:showVal val="0"/>
          <c:showCatName val="0"/>
          <c:showSerName val="0"/>
          <c:showPercent val="0"/>
          <c:showBubbleSize val="0"/>
        </c:dLbls>
        <c:gapWidth val="269"/>
        <c:axId val="1084348063"/>
        <c:axId val="1084350975"/>
      </c:barChart>
      <c:lineChart>
        <c:grouping val="standard"/>
        <c:varyColors val="0"/>
        <c:ser>
          <c:idx val="1"/>
          <c:order val="1"/>
          <c:tx>
            <c:strRef>
              <c:f>Sheet1!$C$1</c:f>
              <c:strCache>
                <c:ptCount val="1"/>
                <c:pt idx="0">
                  <c:v>% Recuperación lixiviación</c:v>
                </c:pt>
              </c:strCache>
            </c:strRef>
          </c:tx>
          <c:spPr>
            <a:ln w="63500" cap="rnd">
              <a:solidFill>
                <a:schemeClr val="accent6">
                  <a:lumMod val="75000"/>
                </a:schemeClr>
              </a:solidFill>
              <a:round/>
            </a:ln>
            <a:effectLst>
              <a:outerShdw dist="25400" dir="2700000" algn="tl" rotWithShape="0">
                <a:schemeClr val="accent5"/>
              </a:outerShdw>
            </a:effectLst>
          </c:spPr>
          <c:marker>
            <c:symbol val="none"/>
          </c:marker>
          <c:cat>
            <c:numRef>
              <c:f>Sheet1!$A$2:$A$10</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Sheet1!$C$2:$C$10</c:f>
              <c:numCache>
                <c:formatCode>General</c:formatCode>
                <c:ptCount val="9"/>
                <c:pt idx="0">
                  <c:v>86.3</c:v>
                </c:pt>
                <c:pt idx="1">
                  <c:v>84.3</c:v>
                </c:pt>
                <c:pt idx="2">
                  <c:v>91.1</c:v>
                </c:pt>
                <c:pt idx="3">
                  <c:v>92.1</c:v>
                </c:pt>
                <c:pt idx="4">
                  <c:v>93.2</c:v>
                </c:pt>
                <c:pt idx="5">
                  <c:v>93.4</c:v>
                </c:pt>
                <c:pt idx="6">
                  <c:v>94.6</c:v>
                </c:pt>
                <c:pt idx="7">
                  <c:v>91.8</c:v>
                </c:pt>
                <c:pt idx="8">
                  <c:v>94.6</c:v>
                </c:pt>
              </c:numCache>
            </c:numRef>
          </c:val>
          <c:smooth val="0"/>
          <c:extLst>
            <c:ext xmlns:c16="http://schemas.microsoft.com/office/drawing/2014/chart" uri="{C3380CC4-5D6E-409C-BE32-E72D297353CC}">
              <c16:uniqueId val="{00000000-B00B-490F-873E-7938245E2598}"/>
            </c:ext>
          </c:extLst>
        </c:ser>
        <c:dLbls>
          <c:showLegendKey val="0"/>
          <c:showVal val="0"/>
          <c:showCatName val="0"/>
          <c:showSerName val="0"/>
          <c:showPercent val="0"/>
          <c:showBubbleSize val="0"/>
        </c:dLbls>
        <c:marker val="1"/>
        <c:smooth val="0"/>
        <c:axId val="1538513696"/>
        <c:axId val="1538517856"/>
      </c:lineChart>
      <c:catAx>
        <c:axId val="1084348063"/>
        <c:scaling>
          <c:orientation val="minMax"/>
        </c:scaling>
        <c:delete val="0"/>
        <c:axPos val="b"/>
        <c:majorGridlines>
          <c:spPr>
            <a:ln w="9525" cap="flat" cmpd="sng" algn="ctr">
              <a:solidFill>
                <a:schemeClr val="lt1">
                  <a:alpha val="25000"/>
                </a:schemeClr>
              </a:solidFill>
              <a:round/>
            </a:ln>
            <a:effectLst/>
          </c:spPr>
        </c:majorGridlines>
        <c:numFmt formatCode="General" sourceLinked="1"/>
        <c:majorTickMark val="none"/>
        <c:minorTickMark val="none"/>
        <c:tickLblPos val="nextTo"/>
        <c:spPr>
          <a:noFill/>
          <a:ln w="3175" cap="flat" cmpd="sng" algn="ctr">
            <a:solidFill>
              <a:schemeClr val="accent6">
                <a:lumMod val="60000"/>
                <a:lumOff val="40000"/>
              </a:schemeClr>
            </a:solidFill>
            <a:round/>
          </a:ln>
          <a:effectLst/>
        </c:spPr>
        <c:txPr>
          <a:bodyPr rot="-60000000" spcFirstLastPara="1" vertOverflow="ellipsis" vert="horz" wrap="square" anchor="ctr" anchorCtr="1"/>
          <a:lstStyle/>
          <a:p>
            <a:pPr>
              <a:defRPr sz="1000" b="0" i="0" u="none" strike="noStrike" kern="1200" cap="all" spc="150" normalizeH="0" baseline="0">
                <a:solidFill>
                  <a:schemeClr val="lt1"/>
                </a:solidFill>
                <a:latin typeface="+mn-lt"/>
                <a:ea typeface="+mn-ea"/>
                <a:cs typeface="+mn-cs"/>
              </a:defRPr>
            </a:pPr>
            <a:endParaRPr lang="es-ES"/>
          </a:p>
        </c:txPr>
        <c:crossAx val="1084350975"/>
        <c:crosses val="autoZero"/>
        <c:auto val="1"/>
        <c:lblAlgn val="ctr"/>
        <c:lblOffset val="100"/>
        <c:noMultiLvlLbl val="0"/>
      </c:catAx>
      <c:valAx>
        <c:axId val="1084350975"/>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solidFill>
                <a:latin typeface="+mn-lt"/>
                <a:ea typeface="+mn-ea"/>
                <a:cs typeface="+mn-cs"/>
              </a:defRPr>
            </a:pPr>
            <a:endParaRPr lang="es-ES"/>
          </a:p>
        </c:txPr>
        <c:crossAx val="1084348063"/>
        <c:crosses val="autoZero"/>
        <c:crossBetween val="between"/>
      </c:valAx>
      <c:valAx>
        <c:axId val="1538517856"/>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solidFill>
                <a:latin typeface="+mn-lt"/>
                <a:ea typeface="+mn-ea"/>
                <a:cs typeface="+mn-cs"/>
              </a:defRPr>
            </a:pPr>
            <a:endParaRPr lang="es-ES"/>
          </a:p>
        </c:txPr>
        <c:crossAx val="1538513696"/>
        <c:crosses val="max"/>
        <c:crossBetween val="between"/>
      </c:valAx>
      <c:catAx>
        <c:axId val="1538513696"/>
        <c:scaling>
          <c:orientation val="minMax"/>
        </c:scaling>
        <c:delete val="1"/>
        <c:axPos val="b"/>
        <c:numFmt formatCode="General" sourceLinked="1"/>
        <c:majorTickMark val="out"/>
        <c:minorTickMark val="none"/>
        <c:tickLblPos val="nextTo"/>
        <c:crossAx val="1538517856"/>
        <c:crosses val="autoZero"/>
        <c:auto val="1"/>
        <c:lblAlgn val="ctr"/>
        <c:lblOffset val="100"/>
        <c:noMultiLvlLbl val="0"/>
      </c:cat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lt1"/>
              </a:solidFill>
              <a:latin typeface="+mn-lt"/>
              <a:ea typeface="+mn-ea"/>
              <a:cs typeface="+mn-cs"/>
            </a:defRPr>
          </a:pPr>
          <a:endParaRPr lang="es-ES"/>
        </a:p>
      </c:txPr>
    </c:legend>
    <c:plotVisOnly val="1"/>
    <c:dispBlanksAs val="gap"/>
    <c:showDLblsOverMax val="0"/>
  </c:chart>
  <c:spPr>
    <a:solidFill>
      <a:schemeClr val="accent6"/>
    </a:solidFill>
    <a:ln w="9525" cap="flat" cmpd="sng" algn="ctr">
      <a:solidFill>
        <a:schemeClr val="accent6"/>
      </a:solidFill>
      <a:round/>
    </a:ln>
    <a:effectLst/>
  </c:spPr>
  <c:txPr>
    <a:bodyPr/>
    <a:lstStyle/>
    <a:p>
      <a:pPr>
        <a:defRPr/>
      </a:pPr>
      <a:endParaRPr lang="es-E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4">
  <cs:axisTitle>
    <cs:lnRef idx="0"/>
    <cs:fillRef idx="0"/>
    <cs:effectRef idx="0"/>
    <cs:fontRef idx="minor">
      <a:schemeClr val="lt1"/>
    </cs:fontRef>
    <cs:defRPr sz="1197" b="1" kern="1200"/>
  </cs:axisTitle>
  <cs:categoryAxis>
    <cs:lnRef idx="0">
      <cs:styleClr val="0"/>
    </cs:lnRef>
    <cs:fillRef idx="0"/>
    <cs:effectRef idx="0"/>
    <cs:fontRef idx="minor">
      <a:schemeClr val="lt1"/>
    </cs:fontRef>
    <cs:spPr>
      <a:ln w="3175" cap="flat" cmpd="sng" algn="ctr">
        <a:solidFill>
          <a:schemeClr val="phClr">
            <a:lumMod val="60000"/>
            <a:lumOff val="40000"/>
          </a:schemeClr>
        </a:solidFill>
        <a:round/>
      </a:ln>
    </cs:spPr>
    <cs:defRPr sz="1064"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fillRef idx="0">
      <cs:styleClr val="auto"/>
    </cs:fillRef>
    <cs:effectRef idx="0"/>
    <cs:fontRef idx="minor">
      <a:schemeClr val="lt1"/>
    </cs:fontRef>
    <cs:spPr>
      <a:solidFill>
        <a:schemeClr val="phClr">
          <a:alpha val="70000"/>
        </a:schemeClr>
      </a:solidFill>
    </cs:spPr>
    <cs:defRPr sz="1197"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pattFill prst="ltUpDiag">
        <a:fgClr>
          <a:schemeClr val="phClr"/>
        </a:fgClr>
        <a:bgClr>
          <a:schemeClr val="lt1"/>
        </a:bgClr>
      </a:pattFill>
    </cs:spPr>
  </cs:dataPoint>
  <cs:dataPoint3D>
    <cs:lnRef idx="0"/>
    <cs:fillRef idx="0">
      <cs:styleClr val="auto"/>
    </cs:fillRef>
    <cs:effectRef idx="0"/>
    <cs:fontRef idx="minor">
      <a:schemeClr val="dk1"/>
    </cs:fontRef>
    <cs:spPr>
      <a:pattFill prst="ltUpDiag">
        <a:fgClr>
          <a:schemeClr val="phClr"/>
        </a:fgClr>
        <a:bgClr>
          <a:schemeClr val="lt1"/>
        </a:bgClr>
      </a:pattFill>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14">
  <cs:axisTitle>
    <cs:lnRef idx="0"/>
    <cs:fillRef idx="0"/>
    <cs:effectRef idx="0"/>
    <cs:fontRef idx="minor">
      <a:schemeClr val="lt1"/>
    </cs:fontRef>
    <cs:defRPr sz="1197" b="1" kern="1200"/>
  </cs:axisTitle>
  <cs:categoryAxis>
    <cs:lnRef idx="0">
      <cs:styleClr val="0"/>
    </cs:lnRef>
    <cs:fillRef idx="0"/>
    <cs:effectRef idx="0"/>
    <cs:fontRef idx="minor">
      <a:schemeClr val="lt1"/>
    </cs:fontRef>
    <cs:spPr>
      <a:ln w="3175" cap="flat" cmpd="sng" algn="ctr">
        <a:solidFill>
          <a:schemeClr val="phClr">
            <a:lumMod val="60000"/>
            <a:lumOff val="40000"/>
          </a:schemeClr>
        </a:solidFill>
        <a:round/>
      </a:ln>
    </cs:spPr>
    <cs:defRPr sz="1064"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fillRef idx="0">
      <cs:styleClr val="auto"/>
    </cs:fillRef>
    <cs:effectRef idx="0"/>
    <cs:fontRef idx="minor">
      <a:schemeClr val="lt1"/>
    </cs:fontRef>
    <cs:spPr>
      <a:solidFill>
        <a:schemeClr val="phClr">
          <a:alpha val="70000"/>
        </a:schemeClr>
      </a:solidFill>
    </cs:spPr>
    <cs:defRPr sz="1197"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pattFill prst="ltUpDiag">
        <a:fgClr>
          <a:schemeClr val="phClr"/>
        </a:fgClr>
        <a:bgClr>
          <a:schemeClr val="lt1"/>
        </a:bgClr>
      </a:pattFill>
    </cs:spPr>
  </cs:dataPoint>
  <cs:dataPoint3D>
    <cs:lnRef idx="0"/>
    <cs:fillRef idx="0">
      <cs:styleClr val="auto"/>
    </cs:fillRef>
    <cs:effectRef idx="0"/>
    <cs:fontRef idx="minor">
      <a:schemeClr val="dk1"/>
    </cs:fontRef>
    <cs:spPr>
      <a:pattFill prst="ltUpDiag">
        <a:fgClr>
          <a:schemeClr val="phClr"/>
        </a:fgClr>
        <a:bgClr>
          <a:schemeClr val="lt1"/>
        </a:bgClr>
      </a:pattFill>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diagrams/_rels/data2.xml.rels><?xml version="1.0" encoding="UTF-8" standalone="yes"?>
<Relationships xmlns="http://schemas.openxmlformats.org/package/2006/relationships"><Relationship Id="rId1" Type="http://schemas.openxmlformats.org/officeDocument/2006/relationships/image" Target="../media/image14.jpeg"/></Relationships>
</file>

<file path=ppt/diagrams/colors1.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FEA27B0-6C37-4B94-A4E4-D64B62B29964}" type="doc">
      <dgm:prSet loTypeId="urn:microsoft.com/office/officeart/2005/8/layout/equation2" loCatId="process" qsTypeId="urn:microsoft.com/office/officeart/2005/8/quickstyle/simple5" qsCatId="simple" csTypeId="urn:microsoft.com/office/officeart/2005/8/colors/accent6_4" csCatId="accent6" phldr="1"/>
      <dgm:spPr/>
    </dgm:pt>
    <dgm:pt modelId="{9EE4603C-82C5-4812-9609-D673F442B85A}">
      <dgm:prSet phldrT="[Text]"/>
      <dgm:spPr/>
      <dgm:t>
        <a:bodyPr/>
        <a:lstStyle/>
        <a:p>
          <a:r>
            <a:rPr lang="en-US" dirty="0"/>
            <a:t>El </a:t>
          </a:r>
          <a:r>
            <a:rPr lang="en-US" dirty="0" err="1"/>
            <a:t>modo</a:t>
          </a:r>
          <a:r>
            <a:rPr lang="en-US" dirty="0"/>
            <a:t> </a:t>
          </a:r>
          <a:r>
            <a:rPr lang="en-US" dirty="0" err="1"/>
            <a:t>en</a:t>
          </a:r>
          <a:r>
            <a:rPr lang="en-US" dirty="0"/>
            <a:t> que </a:t>
          </a:r>
          <a:r>
            <a:rPr lang="en-US" dirty="0" err="1"/>
            <a:t>gestionamos</a:t>
          </a:r>
          <a:r>
            <a:rPr lang="en-US" dirty="0"/>
            <a:t> CLC</a:t>
          </a:r>
        </a:p>
      </dgm:t>
    </dgm:pt>
    <dgm:pt modelId="{B1AA8DF4-97EE-417D-BDD4-FAB52AA93C3A}" type="parTrans" cxnId="{AF571C76-5202-4A0D-93D5-F4C4FBC34409}">
      <dgm:prSet/>
      <dgm:spPr/>
      <dgm:t>
        <a:bodyPr/>
        <a:lstStyle/>
        <a:p>
          <a:endParaRPr lang="en-US"/>
        </a:p>
      </dgm:t>
    </dgm:pt>
    <dgm:pt modelId="{AD3A5FC8-69D9-4C88-875A-E5CAF96F7010}" type="sibTrans" cxnId="{AF571C76-5202-4A0D-93D5-F4C4FBC34409}">
      <dgm:prSet/>
      <dgm:spPr/>
      <dgm:t>
        <a:bodyPr/>
        <a:lstStyle/>
        <a:p>
          <a:endParaRPr lang="en-US"/>
        </a:p>
      </dgm:t>
    </dgm:pt>
    <dgm:pt modelId="{C47A47BD-8F16-442C-975C-3F87BA618B21}">
      <dgm:prSet phldrT="[Text]"/>
      <dgm:spPr/>
      <dgm:t>
        <a:bodyPr/>
        <a:lstStyle/>
        <a:p>
          <a:r>
            <a:rPr lang="en-US" dirty="0" err="1"/>
            <a:t>Resultados</a:t>
          </a:r>
          <a:r>
            <a:rPr lang="en-US" dirty="0"/>
            <a:t> </a:t>
          </a:r>
          <a:r>
            <a:rPr lang="en-US" dirty="0" err="1"/>
            <a:t>alcanzados</a:t>
          </a:r>
          <a:r>
            <a:rPr lang="en-US" dirty="0"/>
            <a:t> hasta </a:t>
          </a:r>
          <a:r>
            <a:rPr lang="en-US" dirty="0" err="1"/>
            <a:t>ahora</a:t>
          </a:r>
          <a:endParaRPr lang="en-US" dirty="0"/>
        </a:p>
      </dgm:t>
    </dgm:pt>
    <dgm:pt modelId="{B64632D0-D944-4DAD-BBE6-21D703DAA133}" type="parTrans" cxnId="{00C6D942-6B84-4F4F-9ACA-DA15D78C9974}">
      <dgm:prSet/>
      <dgm:spPr/>
      <dgm:t>
        <a:bodyPr/>
        <a:lstStyle/>
        <a:p>
          <a:endParaRPr lang="en-US"/>
        </a:p>
      </dgm:t>
    </dgm:pt>
    <dgm:pt modelId="{CBCFB5E9-996B-44EA-A1EC-14AAEC47A472}" type="sibTrans" cxnId="{00C6D942-6B84-4F4F-9ACA-DA15D78C9974}">
      <dgm:prSet/>
      <dgm:spPr/>
      <dgm:t>
        <a:bodyPr/>
        <a:lstStyle/>
        <a:p>
          <a:endParaRPr lang="en-US"/>
        </a:p>
      </dgm:t>
    </dgm:pt>
    <dgm:pt modelId="{4A5A4E49-B9BC-4F2A-B206-5771471FACDC}">
      <dgm:prSet phldrT="[Text]"/>
      <dgm:spPr/>
      <dgm:t>
        <a:bodyPr/>
        <a:lstStyle/>
        <a:p>
          <a:r>
            <a:rPr lang="en-US" dirty="0"/>
            <a:t>Nos </a:t>
          </a:r>
          <a:r>
            <a:rPr lang="en-US" dirty="0" err="1"/>
            <a:t>llevan</a:t>
          </a:r>
          <a:r>
            <a:rPr lang="en-US" dirty="0"/>
            <a:t> a </a:t>
          </a:r>
          <a:r>
            <a:rPr lang="en-US" dirty="0" err="1"/>
            <a:t>concluir</a:t>
          </a:r>
          <a:r>
            <a:rPr lang="en-US" dirty="0"/>
            <a:t> que </a:t>
          </a:r>
          <a:r>
            <a:rPr lang="en-US" dirty="0" err="1"/>
            <a:t>hacemos</a:t>
          </a:r>
          <a:r>
            <a:rPr lang="en-US" dirty="0"/>
            <a:t> </a:t>
          </a:r>
          <a:r>
            <a:rPr lang="en-US" dirty="0" err="1"/>
            <a:t>Gestión</a:t>
          </a:r>
          <a:r>
            <a:rPr lang="en-US" dirty="0"/>
            <a:t> </a:t>
          </a:r>
          <a:r>
            <a:rPr lang="en-US" dirty="0" err="1"/>
            <a:t>Minera</a:t>
          </a:r>
          <a:r>
            <a:rPr lang="en-US" dirty="0"/>
            <a:t> </a:t>
          </a:r>
          <a:r>
            <a:rPr lang="en-US" dirty="0" err="1"/>
            <a:t>Sostenible</a:t>
          </a:r>
          <a:endParaRPr lang="en-US" dirty="0"/>
        </a:p>
      </dgm:t>
    </dgm:pt>
    <dgm:pt modelId="{03BDE9CA-83EE-4DC6-A2F6-0857283CED4B}" type="parTrans" cxnId="{C6ACBB0D-2D34-4746-B03F-AFAC24242D71}">
      <dgm:prSet/>
      <dgm:spPr/>
      <dgm:t>
        <a:bodyPr/>
        <a:lstStyle/>
        <a:p>
          <a:endParaRPr lang="en-US"/>
        </a:p>
      </dgm:t>
    </dgm:pt>
    <dgm:pt modelId="{4FB29DC1-A134-4D80-A00B-5CC348F33EFF}" type="sibTrans" cxnId="{C6ACBB0D-2D34-4746-B03F-AFAC24242D71}">
      <dgm:prSet/>
      <dgm:spPr/>
      <dgm:t>
        <a:bodyPr/>
        <a:lstStyle/>
        <a:p>
          <a:endParaRPr lang="en-US"/>
        </a:p>
      </dgm:t>
    </dgm:pt>
    <dgm:pt modelId="{A4787668-3AD2-4C55-94E1-A9C4E42F3106}" type="pres">
      <dgm:prSet presAssocID="{1FEA27B0-6C37-4B94-A4E4-D64B62B29964}" presName="Name0" presStyleCnt="0">
        <dgm:presLayoutVars>
          <dgm:dir/>
          <dgm:resizeHandles val="exact"/>
        </dgm:presLayoutVars>
      </dgm:prSet>
      <dgm:spPr/>
    </dgm:pt>
    <dgm:pt modelId="{BD829383-C9B4-4221-9EC4-A97082DCAB08}" type="pres">
      <dgm:prSet presAssocID="{1FEA27B0-6C37-4B94-A4E4-D64B62B29964}" presName="vNodes" presStyleCnt="0"/>
      <dgm:spPr/>
    </dgm:pt>
    <dgm:pt modelId="{5653F9C5-4CAD-4E4B-B49D-0D87F6F79255}" type="pres">
      <dgm:prSet presAssocID="{9EE4603C-82C5-4812-9609-D673F442B85A}" presName="node" presStyleLbl="node1" presStyleIdx="0" presStyleCnt="3" custLinFactNeighborY="-27427">
        <dgm:presLayoutVars>
          <dgm:bulletEnabled val="1"/>
        </dgm:presLayoutVars>
      </dgm:prSet>
      <dgm:spPr/>
    </dgm:pt>
    <dgm:pt modelId="{71B72B39-884A-4022-854D-EC7C1AFE9F10}" type="pres">
      <dgm:prSet presAssocID="{AD3A5FC8-69D9-4C88-875A-E5CAF96F7010}" presName="spacerT" presStyleCnt="0"/>
      <dgm:spPr/>
    </dgm:pt>
    <dgm:pt modelId="{AA741602-1F4A-4E19-966B-643DAA555772}" type="pres">
      <dgm:prSet presAssocID="{AD3A5FC8-69D9-4C88-875A-E5CAF96F7010}" presName="sibTrans" presStyleLbl="sibTrans2D1" presStyleIdx="0" presStyleCnt="2" custLinFactNeighborY="-52660"/>
      <dgm:spPr/>
    </dgm:pt>
    <dgm:pt modelId="{55D458FC-8DBE-445C-A26F-5AF69165D45B}" type="pres">
      <dgm:prSet presAssocID="{AD3A5FC8-69D9-4C88-875A-E5CAF96F7010}" presName="spacerB" presStyleCnt="0"/>
      <dgm:spPr/>
    </dgm:pt>
    <dgm:pt modelId="{4586A019-4021-4B07-8956-04D58EB9A285}" type="pres">
      <dgm:prSet presAssocID="{C47A47BD-8F16-442C-975C-3F87BA618B21}" presName="node" presStyleLbl="node1" presStyleIdx="1" presStyleCnt="3" custLinFactNeighborY="-52660">
        <dgm:presLayoutVars>
          <dgm:bulletEnabled val="1"/>
        </dgm:presLayoutVars>
      </dgm:prSet>
      <dgm:spPr/>
    </dgm:pt>
    <dgm:pt modelId="{F4CA9D89-5835-4246-A578-35303EE0470B}" type="pres">
      <dgm:prSet presAssocID="{1FEA27B0-6C37-4B94-A4E4-D64B62B29964}" presName="sibTransLast" presStyleLbl="sibTrans2D1" presStyleIdx="1" presStyleCnt="2"/>
      <dgm:spPr/>
    </dgm:pt>
    <dgm:pt modelId="{D9504FE3-7927-44D8-B27B-1579B1A3FC91}" type="pres">
      <dgm:prSet presAssocID="{1FEA27B0-6C37-4B94-A4E4-D64B62B29964}" presName="connectorText" presStyleLbl="sibTrans2D1" presStyleIdx="1" presStyleCnt="2"/>
      <dgm:spPr/>
    </dgm:pt>
    <dgm:pt modelId="{DE4F92A3-9A5B-403A-95DD-1781C001C3C7}" type="pres">
      <dgm:prSet presAssocID="{1FEA27B0-6C37-4B94-A4E4-D64B62B29964}" presName="lastNode" presStyleLbl="node1" presStyleIdx="2" presStyleCnt="3" custScaleX="58669" custScaleY="61067" custLinFactNeighborY="-2138">
        <dgm:presLayoutVars>
          <dgm:bulletEnabled val="1"/>
        </dgm:presLayoutVars>
      </dgm:prSet>
      <dgm:spPr/>
    </dgm:pt>
  </dgm:ptLst>
  <dgm:cxnLst>
    <dgm:cxn modelId="{C6ACBB0D-2D34-4746-B03F-AFAC24242D71}" srcId="{1FEA27B0-6C37-4B94-A4E4-D64B62B29964}" destId="{4A5A4E49-B9BC-4F2A-B206-5771471FACDC}" srcOrd="2" destOrd="0" parTransId="{03BDE9CA-83EE-4DC6-A2F6-0857283CED4B}" sibTransId="{4FB29DC1-A134-4D80-A00B-5CC348F33EFF}"/>
    <dgm:cxn modelId="{ADD9671F-86A2-411B-8CDC-D758B3E29322}" type="presOf" srcId="{CBCFB5E9-996B-44EA-A1EC-14AAEC47A472}" destId="{F4CA9D89-5835-4246-A578-35303EE0470B}" srcOrd="0" destOrd="0" presId="urn:microsoft.com/office/officeart/2005/8/layout/equation2"/>
    <dgm:cxn modelId="{FAF76536-EF5A-4DF0-8566-31E8D28DB4E9}" type="presOf" srcId="{9EE4603C-82C5-4812-9609-D673F442B85A}" destId="{5653F9C5-4CAD-4E4B-B49D-0D87F6F79255}" srcOrd="0" destOrd="0" presId="urn:microsoft.com/office/officeart/2005/8/layout/equation2"/>
    <dgm:cxn modelId="{00C6D942-6B84-4F4F-9ACA-DA15D78C9974}" srcId="{1FEA27B0-6C37-4B94-A4E4-D64B62B29964}" destId="{C47A47BD-8F16-442C-975C-3F87BA618B21}" srcOrd="1" destOrd="0" parTransId="{B64632D0-D944-4DAD-BBE6-21D703DAA133}" sibTransId="{CBCFB5E9-996B-44EA-A1EC-14AAEC47A472}"/>
    <dgm:cxn modelId="{4B303965-BA4C-4CA8-A773-461198F26AC3}" type="presOf" srcId="{1FEA27B0-6C37-4B94-A4E4-D64B62B29964}" destId="{A4787668-3AD2-4C55-94E1-A9C4E42F3106}" srcOrd="0" destOrd="0" presId="urn:microsoft.com/office/officeart/2005/8/layout/equation2"/>
    <dgm:cxn modelId="{E77D1C73-F216-4EA8-9D11-E56F82E9B609}" type="presOf" srcId="{C47A47BD-8F16-442C-975C-3F87BA618B21}" destId="{4586A019-4021-4B07-8956-04D58EB9A285}" srcOrd="0" destOrd="0" presId="urn:microsoft.com/office/officeart/2005/8/layout/equation2"/>
    <dgm:cxn modelId="{AF571C76-5202-4A0D-93D5-F4C4FBC34409}" srcId="{1FEA27B0-6C37-4B94-A4E4-D64B62B29964}" destId="{9EE4603C-82C5-4812-9609-D673F442B85A}" srcOrd="0" destOrd="0" parTransId="{B1AA8DF4-97EE-417D-BDD4-FAB52AA93C3A}" sibTransId="{AD3A5FC8-69D9-4C88-875A-E5CAF96F7010}"/>
    <dgm:cxn modelId="{A2E4A5CE-4720-452C-8F45-C686E19901AB}" type="presOf" srcId="{AD3A5FC8-69D9-4C88-875A-E5CAF96F7010}" destId="{AA741602-1F4A-4E19-966B-643DAA555772}" srcOrd="0" destOrd="0" presId="urn:microsoft.com/office/officeart/2005/8/layout/equation2"/>
    <dgm:cxn modelId="{079D5CD6-0E57-42C9-8FC5-1196026B201D}" type="presOf" srcId="{4A5A4E49-B9BC-4F2A-B206-5771471FACDC}" destId="{DE4F92A3-9A5B-403A-95DD-1781C001C3C7}" srcOrd="0" destOrd="0" presId="urn:microsoft.com/office/officeart/2005/8/layout/equation2"/>
    <dgm:cxn modelId="{E07EFEE3-A022-4504-A092-24ADEA0FFF50}" type="presOf" srcId="{CBCFB5E9-996B-44EA-A1EC-14AAEC47A472}" destId="{D9504FE3-7927-44D8-B27B-1579B1A3FC91}" srcOrd="1" destOrd="0" presId="urn:microsoft.com/office/officeart/2005/8/layout/equation2"/>
    <dgm:cxn modelId="{9AE5B363-613F-4DC1-BEF2-566866E2D9FD}" type="presParOf" srcId="{A4787668-3AD2-4C55-94E1-A9C4E42F3106}" destId="{BD829383-C9B4-4221-9EC4-A97082DCAB08}" srcOrd="0" destOrd="0" presId="urn:microsoft.com/office/officeart/2005/8/layout/equation2"/>
    <dgm:cxn modelId="{094B5C8D-473D-4E91-843B-F4EE42302076}" type="presParOf" srcId="{BD829383-C9B4-4221-9EC4-A97082DCAB08}" destId="{5653F9C5-4CAD-4E4B-B49D-0D87F6F79255}" srcOrd="0" destOrd="0" presId="urn:microsoft.com/office/officeart/2005/8/layout/equation2"/>
    <dgm:cxn modelId="{7CA94B0B-41C1-4297-A94E-E62CAFA6FA2F}" type="presParOf" srcId="{BD829383-C9B4-4221-9EC4-A97082DCAB08}" destId="{71B72B39-884A-4022-854D-EC7C1AFE9F10}" srcOrd="1" destOrd="0" presId="urn:microsoft.com/office/officeart/2005/8/layout/equation2"/>
    <dgm:cxn modelId="{2B5A852E-F9F0-4534-8830-1EF4C25448A7}" type="presParOf" srcId="{BD829383-C9B4-4221-9EC4-A97082DCAB08}" destId="{AA741602-1F4A-4E19-966B-643DAA555772}" srcOrd="2" destOrd="0" presId="urn:microsoft.com/office/officeart/2005/8/layout/equation2"/>
    <dgm:cxn modelId="{285654AD-21C7-43DB-96C8-49A87C101E16}" type="presParOf" srcId="{BD829383-C9B4-4221-9EC4-A97082DCAB08}" destId="{55D458FC-8DBE-445C-A26F-5AF69165D45B}" srcOrd="3" destOrd="0" presId="urn:microsoft.com/office/officeart/2005/8/layout/equation2"/>
    <dgm:cxn modelId="{70245037-7A14-4AC9-9384-A6B2D597A545}" type="presParOf" srcId="{BD829383-C9B4-4221-9EC4-A97082DCAB08}" destId="{4586A019-4021-4B07-8956-04D58EB9A285}" srcOrd="4" destOrd="0" presId="urn:microsoft.com/office/officeart/2005/8/layout/equation2"/>
    <dgm:cxn modelId="{646D2E6A-1387-4DE5-A2CE-490602DC244C}" type="presParOf" srcId="{A4787668-3AD2-4C55-94E1-A9C4E42F3106}" destId="{F4CA9D89-5835-4246-A578-35303EE0470B}" srcOrd="1" destOrd="0" presId="urn:microsoft.com/office/officeart/2005/8/layout/equation2"/>
    <dgm:cxn modelId="{C6BDE5EF-7839-4927-9B9E-210A93B48B52}" type="presParOf" srcId="{F4CA9D89-5835-4246-A578-35303EE0470B}" destId="{D9504FE3-7927-44D8-B27B-1579B1A3FC91}" srcOrd="0" destOrd="0" presId="urn:microsoft.com/office/officeart/2005/8/layout/equation2"/>
    <dgm:cxn modelId="{79834765-A4FA-4AF3-93EF-8D6D298607F8}" type="presParOf" srcId="{A4787668-3AD2-4C55-94E1-A9C4E42F3106}" destId="{DE4F92A3-9A5B-403A-95DD-1781C001C3C7}" srcOrd="2" destOrd="0" presId="urn:microsoft.com/office/officeart/2005/8/layout/equati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5F20119-C2D1-4E03-B9A7-527925959E44}" type="doc">
      <dgm:prSet loTypeId="urn:microsoft.com/office/officeart/2005/8/layout/radial1" loCatId="relationship" qsTypeId="urn:microsoft.com/office/officeart/2005/8/quickstyle/3d1" qsCatId="3D" csTypeId="urn:microsoft.com/office/officeart/2005/8/colors/accent6_2" csCatId="accent6" phldr="1"/>
      <dgm:spPr/>
      <dgm:t>
        <a:bodyPr/>
        <a:lstStyle/>
        <a:p>
          <a:endParaRPr lang="en-US"/>
        </a:p>
      </dgm:t>
    </dgm:pt>
    <dgm:pt modelId="{5BE1218A-DCE2-47CC-A970-8F88EAA50145}">
      <dgm:prSet phldrT="[Text]"/>
      <dgm:spPr/>
      <dgm:t>
        <a:bodyPr/>
        <a:lstStyle/>
        <a:p>
          <a:r>
            <a:rPr lang="en-US" dirty="0"/>
            <a:t>PMR</a:t>
          </a:r>
        </a:p>
        <a:p>
          <a:r>
            <a:rPr lang="en-US" dirty="0" err="1"/>
            <a:t>Inversión</a:t>
          </a:r>
          <a:r>
            <a:rPr lang="en-US" dirty="0"/>
            <a:t> </a:t>
          </a:r>
          <a:r>
            <a:rPr lang="en-US" dirty="0" err="1"/>
            <a:t>I+D+i</a:t>
          </a:r>
          <a:r>
            <a:rPr lang="en-US" dirty="0"/>
            <a:t> de &gt;20 M€</a:t>
          </a:r>
        </a:p>
      </dgm:t>
    </dgm:pt>
    <dgm:pt modelId="{3C1BA99F-7C7F-4727-8832-A485E760E7D6}" type="parTrans" cxnId="{90CDDA95-98AD-48EE-AB86-A9C9122BA5CD}">
      <dgm:prSet/>
      <dgm:spPr/>
      <dgm:t>
        <a:bodyPr/>
        <a:lstStyle/>
        <a:p>
          <a:endParaRPr lang="en-US"/>
        </a:p>
      </dgm:t>
    </dgm:pt>
    <dgm:pt modelId="{A867DF6A-0AB4-473D-A9F1-02EA1F975988}" type="sibTrans" cxnId="{90CDDA95-98AD-48EE-AB86-A9C9122BA5CD}">
      <dgm:prSet/>
      <dgm:spPr/>
      <dgm:t>
        <a:bodyPr/>
        <a:lstStyle/>
        <a:p>
          <a:endParaRPr lang="en-US"/>
        </a:p>
      </dgm:t>
    </dgm:pt>
    <dgm:pt modelId="{631FE78E-20D6-455E-A3E3-416789111BE8}">
      <dgm:prSet phldrT="[Text]" custT="1"/>
      <dgm:spPr/>
      <dgm:t>
        <a:bodyPr/>
        <a:lstStyle/>
        <a:p>
          <a:r>
            <a:rPr lang="en-US" sz="1200" b="1" dirty="0" err="1"/>
            <a:t>Deducciones</a:t>
          </a:r>
          <a:r>
            <a:rPr lang="en-US" sz="1200" b="1" dirty="0"/>
            <a:t> </a:t>
          </a:r>
          <a:r>
            <a:rPr lang="en-US" sz="1200" b="1" dirty="0" err="1"/>
            <a:t>fiscales</a:t>
          </a:r>
          <a:r>
            <a:rPr lang="en-US" sz="1200" b="1" dirty="0"/>
            <a:t> </a:t>
          </a:r>
          <a:r>
            <a:rPr lang="en-US" sz="1200" b="1" dirty="0" err="1"/>
            <a:t>por</a:t>
          </a:r>
          <a:r>
            <a:rPr lang="en-US" sz="1200" b="1" dirty="0"/>
            <a:t> </a:t>
          </a:r>
          <a:r>
            <a:rPr lang="en-US" sz="1200" b="1" dirty="0" err="1"/>
            <a:t>inversión</a:t>
          </a:r>
          <a:r>
            <a:rPr lang="en-US" sz="1200" b="1" dirty="0"/>
            <a:t> </a:t>
          </a:r>
          <a:r>
            <a:rPr lang="en-US" sz="1200" b="1" dirty="0" err="1"/>
            <a:t>en</a:t>
          </a:r>
          <a:r>
            <a:rPr lang="en-US" sz="1200" b="1" dirty="0"/>
            <a:t> I+D+I</a:t>
          </a:r>
        </a:p>
      </dgm:t>
    </dgm:pt>
    <dgm:pt modelId="{601CDDC5-E101-4D5C-86CC-0953981F7C7B}" type="parTrans" cxnId="{49FE0A9C-708C-49D2-848A-09012ED456B9}">
      <dgm:prSet/>
      <dgm:spPr/>
      <dgm:t>
        <a:bodyPr/>
        <a:lstStyle/>
        <a:p>
          <a:endParaRPr lang="en-US"/>
        </a:p>
      </dgm:t>
    </dgm:pt>
    <dgm:pt modelId="{469F87DD-01D6-460D-8E42-2C2633888C02}" type="sibTrans" cxnId="{49FE0A9C-708C-49D2-848A-09012ED456B9}">
      <dgm:prSet/>
      <dgm:spPr/>
      <dgm:t>
        <a:bodyPr/>
        <a:lstStyle/>
        <a:p>
          <a:endParaRPr lang="en-US"/>
        </a:p>
      </dgm:t>
    </dgm:pt>
    <dgm:pt modelId="{61EDA9C7-8F86-4E00-BF95-2F38A714227D}">
      <dgm:prSet phldrT="[Text]" custT="1"/>
      <dgm:spPr/>
      <dgm:t>
        <a:bodyPr/>
        <a:lstStyle/>
        <a:p>
          <a:r>
            <a:rPr lang="en-US" sz="1200" b="1" dirty="0" err="1"/>
            <a:t>Patentes</a:t>
          </a:r>
          <a:r>
            <a:rPr lang="en-US" sz="1200" b="1" dirty="0"/>
            <a:t> de </a:t>
          </a:r>
          <a:r>
            <a:rPr lang="en-US" sz="1200" b="1" dirty="0" err="1"/>
            <a:t>equipos</a:t>
          </a:r>
          <a:r>
            <a:rPr lang="en-US" sz="1200" b="1" dirty="0"/>
            <a:t> y </a:t>
          </a:r>
          <a:r>
            <a:rPr lang="en-US" sz="1200" b="1" dirty="0" err="1"/>
            <a:t>procesos</a:t>
          </a:r>
          <a:r>
            <a:rPr lang="en-US" sz="1200" b="1" dirty="0"/>
            <a:t> industrials</a:t>
          </a:r>
        </a:p>
      </dgm:t>
    </dgm:pt>
    <dgm:pt modelId="{20AF3E2C-A004-4A25-A444-0B0F5BBC77B2}" type="parTrans" cxnId="{C31646C0-324A-42B7-8DC5-93F6CA588287}">
      <dgm:prSet/>
      <dgm:spPr/>
      <dgm:t>
        <a:bodyPr/>
        <a:lstStyle/>
        <a:p>
          <a:endParaRPr lang="en-US"/>
        </a:p>
      </dgm:t>
    </dgm:pt>
    <dgm:pt modelId="{7363AA31-CB00-4E4D-B8D4-54BAB403D497}" type="sibTrans" cxnId="{C31646C0-324A-42B7-8DC5-93F6CA588287}">
      <dgm:prSet/>
      <dgm:spPr/>
      <dgm:t>
        <a:bodyPr/>
        <a:lstStyle/>
        <a:p>
          <a:endParaRPr lang="en-US"/>
        </a:p>
      </dgm:t>
    </dgm:pt>
    <dgm:pt modelId="{AA97A6E2-10D2-422B-A752-E15DF6AC69A5}">
      <dgm:prSet phldrT="[Text]" custT="1"/>
      <dgm:spPr/>
      <dgm:t>
        <a:bodyPr/>
        <a:lstStyle/>
        <a:p>
          <a:r>
            <a:rPr lang="en-US" sz="1100" b="1" dirty="0" err="1"/>
            <a:t>Proyectos</a:t>
          </a:r>
          <a:r>
            <a:rPr lang="en-US" sz="1100" b="1" dirty="0"/>
            <a:t> </a:t>
          </a:r>
          <a:r>
            <a:rPr lang="en-US" sz="1100" b="1" dirty="0" err="1"/>
            <a:t>I+D+i</a:t>
          </a:r>
          <a:endParaRPr lang="en-US" sz="1100" b="1" dirty="0"/>
        </a:p>
        <a:p>
          <a:r>
            <a:rPr lang="en-US" sz="1100" b="1" dirty="0" err="1"/>
            <a:t>Inmet</a:t>
          </a:r>
          <a:r>
            <a:rPr lang="en-US" sz="1100" b="1" dirty="0"/>
            <a:t>, </a:t>
          </a:r>
          <a:r>
            <a:rPr lang="en-US" sz="1100" b="1" dirty="0" err="1"/>
            <a:t>Polimet</a:t>
          </a:r>
          <a:r>
            <a:rPr lang="en-US" sz="1100" b="1" dirty="0"/>
            <a:t>, Nemo, </a:t>
          </a:r>
          <a:r>
            <a:rPr lang="en-US" sz="1100" b="1" dirty="0" err="1"/>
            <a:t>Remine</a:t>
          </a:r>
          <a:r>
            <a:rPr lang="en-US" sz="1100" b="1" dirty="0"/>
            <a:t>-Water, </a:t>
          </a:r>
          <a:r>
            <a:rPr lang="en-US" sz="1100" b="1" dirty="0" err="1"/>
            <a:t>Infact</a:t>
          </a:r>
          <a:r>
            <a:rPr lang="en-US" sz="1100" b="1" dirty="0"/>
            <a:t>, </a:t>
          </a:r>
          <a:r>
            <a:rPr lang="en-US" sz="1100" b="1" dirty="0" err="1"/>
            <a:t>Suprim</a:t>
          </a:r>
          <a:r>
            <a:rPr lang="en-US" sz="1100" b="1" dirty="0"/>
            <a:t>,… </a:t>
          </a:r>
        </a:p>
      </dgm:t>
    </dgm:pt>
    <dgm:pt modelId="{D4ECC38B-3D82-4021-8478-74E63D13E3AB}" type="parTrans" cxnId="{613DA9D3-4F26-4B44-9230-C7625B8022F6}">
      <dgm:prSet/>
      <dgm:spPr/>
      <dgm:t>
        <a:bodyPr/>
        <a:lstStyle/>
        <a:p>
          <a:endParaRPr lang="en-US"/>
        </a:p>
      </dgm:t>
    </dgm:pt>
    <dgm:pt modelId="{8C6E0FB1-851A-4A36-BA9C-28FE677D186A}" type="sibTrans" cxnId="{613DA9D3-4F26-4B44-9230-C7625B8022F6}">
      <dgm:prSet/>
      <dgm:spPr/>
      <dgm:t>
        <a:bodyPr/>
        <a:lstStyle/>
        <a:p>
          <a:endParaRPr lang="en-US"/>
        </a:p>
      </dgm:t>
    </dgm:pt>
    <dgm:pt modelId="{99C29111-4411-44F5-A3ED-EB02BE5BDE62}">
      <dgm:prSet phldrT="[Text]" custT="1"/>
      <dgm:spPr/>
      <dgm:t>
        <a:bodyPr/>
        <a:lstStyle/>
        <a:p>
          <a:r>
            <a:rPr lang="en-US" sz="1100" b="1" dirty="0" err="1"/>
            <a:t>Equipo</a:t>
          </a:r>
          <a:r>
            <a:rPr lang="en-US" sz="1100" b="1" dirty="0"/>
            <a:t> y </a:t>
          </a:r>
          <a:r>
            <a:rPr lang="en-US" sz="1100" b="1" dirty="0" err="1"/>
            <a:t>Compromiso</a:t>
          </a:r>
          <a:r>
            <a:rPr lang="en-US" sz="1100" b="1" dirty="0"/>
            <a:t> de las Personas y </a:t>
          </a:r>
          <a:r>
            <a:rPr lang="en-US" sz="1100" b="1" dirty="0" err="1"/>
            <a:t>una</a:t>
          </a:r>
          <a:r>
            <a:rPr lang="en-US" sz="1100" b="1" dirty="0"/>
            <a:t> de las </a:t>
          </a:r>
          <a:r>
            <a:rPr lang="en-US" sz="1100" b="1" dirty="0" err="1"/>
            <a:t>mayores</a:t>
          </a:r>
          <a:r>
            <a:rPr lang="en-US" sz="1100" b="1" dirty="0"/>
            <a:t> </a:t>
          </a:r>
          <a:r>
            <a:rPr lang="en-US" sz="1100" b="1" dirty="0" err="1"/>
            <a:t>plantas</a:t>
          </a:r>
          <a:r>
            <a:rPr lang="en-US" sz="1100" b="1" dirty="0"/>
            <a:t> de </a:t>
          </a:r>
          <a:r>
            <a:rPr lang="en-US" sz="1100" b="1" dirty="0" err="1"/>
            <a:t>pilotaje</a:t>
          </a:r>
          <a:r>
            <a:rPr lang="en-US" sz="1100" b="1" dirty="0"/>
            <a:t> del </a:t>
          </a:r>
          <a:r>
            <a:rPr lang="en-US" sz="1100" b="1" dirty="0" err="1"/>
            <a:t>mundo</a:t>
          </a:r>
          <a:endParaRPr lang="en-US" sz="1100" b="1" dirty="0"/>
        </a:p>
      </dgm:t>
    </dgm:pt>
    <dgm:pt modelId="{74B43BB6-DC0F-4151-9C7A-AA21A88D0AF2}" type="sibTrans" cxnId="{D0D88092-2FE3-46A2-ABDA-8E5B624AFA30}">
      <dgm:prSet/>
      <dgm:spPr/>
      <dgm:t>
        <a:bodyPr/>
        <a:lstStyle/>
        <a:p>
          <a:endParaRPr lang="en-US"/>
        </a:p>
      </dgm:t>
    </dgm:pt>
    <dgm:pt modelId="{5D67DAD6-9DC2-4A73-8594-FC3994CC073F}" type="parTrans" cxnId="{D0D88092-2FE3-46A2-ABDA-8E5B624AFA30}">
      <dgm:prSet/>
      <dgm:spPr/>
      <dgm:t>
        <a:bodyPr/>
        <a:lstStyle/>
        <a:p>
          <a:endParaRPr lang="en-US"/>
        </a:p>
      </dgm:t>
    </dgm:pt>
    <dgm:pt modelId="{62A7AEB0-4E5B-4F34-B04D-BF1C15690107}" type="pres">
      <dgm:prSet presAssocID="{D5F20119-C2D1-4E03-B9A7-527925959E44}" presName="cycle" presStyleCnt="0">
        <dgm:presLayoutVars>
          <dgm:chMax val="1"/>
          <dgm:dir/>
          <dgm:animLvl val="ctr"/>
          <dgm:resizeHandles val="exact"/>
        </dgm:presLayoutVars>
      </dgm:prSet>
      <dgm:spPr/>
    </dgm:pt>
    <dgm:pt modelId="{D11A6A2C-26B7-4C61-A265-E1E0446AE69D}" type="pres">
      <dgm:prSet presAssocID="{5BE1218A-DCE2-47CC-A970-8F88EAA50145}" presName="centerShape" presStyleLbl="node0" presStyleIdx="0" presStyleCnt="1" custScaleX="153152" custScaleY="159258" custLinFactNeighborX="82850" custLinFactNeighborY="-41305"/>
      <dgm:spPr/>
    </dgm:pt>
    <dgm:pt modelId="{6357E9EF-5560-4575-94B9-A62EEA23D9AE}" type="pres">
      <dgm:prSet presAssocID="{5D67DAD6-9DC2-4A73-8594-FC3994CC073F}" presName="Name9" presStyleLbl="parChTrans1D2" presStyleIdx="0" presStyleCnt="4"/>
      <dgm:spPr/>
    </dgm:pt>
    <dgm:pt modelId="{3BA4DD66-7B90-4EC5-9C32-5632CCA77FD9}" type="pres">
      <dgm:prSet presAssocID="{5D67DAD6-9DC2-4A73-8594-FC3994CC073F}" presName="connTx" presStyleLbl="parChTrans1D2" presStyleIdx="0" presStyleCnt="4"/>
      <dgm:spPr/>
    </dgm:pt>
    <dgm:pt modelId="{82A239A5-E27B-4ECF-ABD8-B8C9439915B2}" type="pres">
      <dgm:prSet presAssocID="{99C29111-4411-44F5-A3ED-EB02BE5BDE62}" presName="node" presStyleLbl="node1" presStyleIdx="0" presStyleCnt="4" custScaleX="110086" custScaleY="105659" custRadScaleRad="106541" custRadScaleInc="-47156">
        <dgm:presLayoutVars>
          <dgm:bulletEnabled val="1"/>
        </dgm:presLayoutVars>
      </dgm:prSet>
      <dgm:spPr/>
    </dgm:pt>
    <dgm:pt modelId="{6872AEB7-30EE-48F5-BBFE-E22060A9D712}" type="pres">
      <dgm:prSet presAssocID="{601CDDC5-E101-4D5C-86CC-0953981F7C7B}" presName="Name9" presStyleLbl="parChTrans1D2" presStyleIdx="1" presStyleCnt="4"/>
      <dgm:spPr/>
    </dgm:pt>
    <dgm:pt modelId="{321F3D8F-66AB-4855-845D-704BD85D887C}" type="pres">
      <dgm:prSet presAssocID="{601CDDC5-E101-4D5C-86CC-0953981F7C7B}" presName="connTx" presStyleLbl="parChTrans1D2" presStyleIdx="1" presStyleCnt="4"/>
      <dgm:spPr/>
    </dgm:pt>
    <dgm:pt modelId="{98D8819E-CB95-4D04-AFF9-49E41117FF57}" type="pres">
      <dgm:prSet presAssocID="{631FE78E-20D6-455E-A3E3-416789111BE8}" presName="node" presStyleLbl="node1" presStyleIdx="1" presStyleCnt="4" custScaleX="110089" custScaleY="105993" custRadScaleRad="181221" custRadScaleInc="50027">
        <dgm:presLayoutVars>
          <dgm:bulletEnabled val="1"/>
        </dgm:presLayoutVars>
      </dgm:prSet>
      <dgm:spPr/>
    </dgm:pt>
    <dgm:pt modelId="{370B1226-75B0-4948-80B2-309CA0AAB39D}" type="pres">
      <dgm:prSet presAssocID="{20AF3E2C-A004-4A25-A444-0B0F5BBC77B2}" presName="Name9" presStyleLbl="parChTrans1D2" presStyleIdx="2" presStyleCnt="4"/>
      <dgm:spPr/>
    </dgm:pt>
    <dgm:pt modelId="{BDC77F5D-DE0F-494C-BCE2-01D680E31897}" type="pres">
      <dgm:prSet presAssocID="{20AF3E2C-A004-4A25-A444-0B0F5BBC77B2}" presName="connTx" presStyleLbl="parChTrans1D2" presStyleIdx="2" presStyleCnt="4"/>
      <dgm:spPr/>
    </dgm:pt>
    <dgm:pt modelId="{BDDF764A-0EDC-40A4-AB6F-CC2A494B05BA}" type="pres">
      <dgm:prSet presAssocID="{61EDA9C7-8F86-4E00-BF95-2F38A714227D}" presName="node" presStyleLbl="node1" presStyleIdx="2" presStyleCnt="4" custScaleX="108440" custScaleY="103397" custRadScaleRad="77077" custRadScaleInc="-61257">
        <dgm:presLayoutVars>
          <dgm:bulletEnabled val="1"/>
        </dgm:presLayoutVars>
      </dgm:prSet>
      <dgm:spPr/>
    </dgm:pt>
    <dgm:pt modelId="{A2145D05-6DB1-4BCB-B724-B4D5076B8B67}" type="pres">
      <dgm:prSet presAssocID="{D4ECC38B-3D82-4021-8478-74E63D13E3AB}" presName="Name9" presStyleLbl="parChTrans1D2" presStyleIdx="3" presStyleCnt="4"/>
      <dgm:spPr/>
    </dgm:pt>
    <dgm:pt modelId="{ADDCD86E-4900-4827-9773-502867C1F205}" type="pres">
      <dgm:prSet presAssocID="{D4ECC38B-3D82-4021-8478-74E63D13E3AB}" presName="connTx" presStyleLbl="parChTrans1D2" presStyleIdx="3" presStyleCnt="4"/>
      <dgm:spPr/>
    </dgm:pt>
    <dgm:pt modelId="{B56FD04A-8C43-4E44-BC91-2D28AB7C2011}" type="pres">
      <dgm:prSet presAssocID="{AA97A6E2-10D2-422B-A752-E15DF6AC69A5}" presName="node" presStyleLbl="node1" presStyleIdx="3" presStyleCnt="4" custScaleX="110962" custScaleY="105918" custRadScaleRad="58287" custRadScaleInc="-3273">
        <dgm:presLayoutVars>
          <dgm:bulletEnabled val="1"/>
        </dgm:presLayoutVars>
      </dgm:prSet>
      <dgm:spPr/>
    </dgm:pt>
  </dgm:ptLst>
  <dgm:cxnLst>
    <dgm:cxn modelId="{D2DF9D00-D65F-4FCD-BF0E-ECA421110B5B}" type="presOf" srcId="{99C29111-4411-44F5-A3ED-EB02BE5BDE62}" destId="{82A239A5-E27B-4ECF-ABD8-B8C9439915B2}" srcOrd="0" destOrd="0" presId="urn:microsoft.com/office/officeart/2005/8/layout/radial1"/>
    <dgm:cxn modelId="{3DE00514-9C73-4E4A-B1C4-57168A2ED4E0}" type="presOf" srcId="{601CDDC5-E101-4D5C-86CC-0953981F7C7B}" destId="{321F3D8F-66AB-4855-845D-704BD85D887C}" srcOrd="1" destOrd="0" presId="urn:microsoft.com/office/officeart/2005/8/layout/radial1"/>
    <dgm:cxn modelId="{98ACA423-C588-45A5-B785-EDBE0E7962D5}" type="presOf" srcId="{601CDDC5-E101-4D5C-86CC-0953981F7C7B}" destId="{6872AEB7-30EE-48F5-BBFE-E22060A9D712}" srcOrd="0" destOrd="0" presId="urn:microsoft.com/office/officeart/2005/8/layout/radial1"/>
    <dgm:cxn modelId="{777B852D-8989-40B5-9F28-9CE21FF0AE95}" type="presOf" srcId="{D4ECC38B-3D82-4021-8478-74E63D13E3AB}" destId="{A2145D05-6DB1-4BCB-B724-B4D5076B8B67}" srcOrd="0" destOrd="0" presId="urn:microsoft.com/office/officeart/2005/8/layout/radial1"/>
    <dgm:cxn modelId="{E7FC985D-4EDE-48F4-BBF5-8D85C8366722}" type="presOf" srcId="{631FE78E-20D6-455E-A3E3-416789111BE8}" destId="{98D8819E-CB95-4D04-AFF9-49E41117FF57}" srcOrd="0" destOrd="0" presId="urn:microsoft.com/office/officeart/2005/8/layout/radial1"/>
    <dgm:cxn modelId="{E7400967-A25E-476B-AA7C-45B8599B1641}" type="presOf" srcId="{D5F20119-C2D1-4E03-B9A7-527925959E44}" destId="{62A7AEB0-4E5B-4F34-B04D-BF1C15690107}" srcOrd="0" destOrd="0" presId="urn:microsoft.com/office/officeart/2005/8/layout/radial1"/>
    <dgm:cxn modelId="{D0D88092-2FE3-46A2-ABDA-8E5B624AFA30}" srcId="{5BE1218A-DCE2-47CC-A970-8F88EAA50145}" destId="{99C29111-4411-44F5-A3ED-EB02BE5BDE62}" srcOrd="0" destOrd="0" parTransId="{5D67DAD6-9DC2-4A73-8594-FC3994CC073F}" sibTransId="{74B43BB6-DC0F-4151-9C7A-AA21A88D0AF2}"/>
    <dgm:cxn modelId="{846EE494-D38D-4A2B-A4D1-558469CDEFD0}" type="presOf" srcId="{AA97A6E2-10D2-422B-A752-E15DF6AC69A5}" destId="{B56FD04A-8C43-4E44-BC91-2D28AB7C2011}" srcOrd="0" destOrd="0" presId="urn:microsoft.com/office/officeart/2005/8/layout/radial1"/>
    <dgm:cxn modelId="{90CDDA95-98AD-48EE-AB86-A9C9122BA5CD}" srcId="{D5F20119-C2D1-4E03-B9A7-527925959E44}" destId="{5BE1218A-DCE2-47CC-A970-8F88EAA50145}" srcOrd="0" destOrd="0" parTransId="{3C1BA99F-7C7F-4727-8832-A485E760E7D6}" sibTransId="{A867DF6A-0AB4-473D-A9F1-02EA1F975988}"/>
    <dgm:cxn modelId="{49FE0A9C-708C-49D2-848A-09012ED456B9}" srcId="{5BE1218A-DCE2-47CC-A970-8F88EAA50145}" destId="{631FE78E-20D6-455E-A3E3-416789111BE8}" srcOrd="1" destOrd="0" parTransId="{601CDDC5-E101-4D5C-86CC-0953981F7C7B}" sibTransId="{469F87DD-01D6-460D-8E42-2C2633888C02}"/>
    <dgm:cxn modelId="{9C1131B0-61F8-421E-AA76-CEEFEFC03B5B}" type="presOf" srcId="{61EDA9C7-8F86-4E00-BF95-2F38A714227D}" destId="{BDDF764A-0EDC-40A4-AB6F-CC2A494B05BA}" srcOrd="0" destOrd="0" presId="urn:microsoft.com/office/officeart/2005/8/layout/radial1"/>
    <dgm:cxn modelId="{79C387B0-337D-4D7B-903F-945A9652412C}" type="presOf" srcId="{20AF3E2C-A004-4A25-A444-0B0F5BBC77B2}" destId="{BDC77F5D-DE0F-494C-BCE2-01D680E31897}" srcOrd="1" destOrd="0" presId="urn:microsoft.com/office/officeart/2005/8/layout/radial1"/>
    <dgm:cxn modelId="{C31646C0-324A-42B7-8DC5-93F6CA588287}" srcId="{5BE1218A-DCE2-47CC-A970-8F88EAA50145}" destId="{61EDA9C7-8F86-4E00-BF95-2F38A714227D}" srcOrd="2" destOrd="0" parTransId="{20AF3E2C-A004-4A25-A444-0B0F5BBC77B2}" sibTransId="{7363AA31-CB00-4E4D-B8D4-54BAB403D497}"/>
    <dgm:cxn modelId="{0B8F5DC4-51DC-4CEF-8F27-A71C58AC13A5}" type="presOf" srcId="{5BE1218A-DCE2-47CC-A970-8F88EAA50145}" destId="{D11A6A2C-26B7-4C61-A265-E1E0446AE69D}" srcOrd="0" destOrd="0" presId="urn:microsoft.com/office/officeart/2005/8/layout/radial1"/>
    <dgm:cxn modelId="{C2D62CC5-3A14-4D7D-A288-604A13841370}" type="presOf" srcId="{D4ECC38B-3D82-4021-8478-74E63D13E3AB}" destId="{ADDCD86E-4900-4827-9773-502867C1F205}" srcOrd="1" destOrd="0" presId="urn:microsoft.com/office/officeart/2005/8/layout/radial1"/>
    <dgm:cxn modelId="{B56E47C6-A355-4CAE-B8CF-55C4291994AE}" type="presOf" srcId="{5D67DAD6-9DC2-4A73-8594-FC3994CC073F}" destId="{6357E9EF-5560-4575-94B9-A62EEA23D9AE}" srcOrd="0" destOrd="0" presId="urn:microsoft.com/office/officeart/2005/8/layout/radial1"/>
    <dgm:cxn modelId="{613DA9D3-4F26-4B44-9230-C7625B8022F6}" srcId="{5BE1218A-DCE2-47CC-A970-8F88EAA50145}" destId="{AA97A6E2-10D2-422B-A752-E15DF6AC69A5}" srcOrd="3" destOrd="0" parTransId="{D4ECC38B-3D82-4021-8478-74E63D13E3AB}" sibTransId="{8C6E0FB1-851A-4A36-BA9C-28FE677D186A}"/>
    <dgm:cxn modelId="{E8D4C0E0-76FD-46A5-902A-5D8244E1970F}" type="presOf" srcId="{5D67DAD6-9DC2-4A73-8594-FC3994CC073F}" destId="{3BA4DD66-7B90-4EC5-9C32-5632CCA77FD9}" srcOrd="1" destOrd="0" presId="urn:microsoft.com/office/officeart/2005/8/layout/radial1"/>
    <dgm:cxn modelId="{37F4D9FD-6ACE-4428-9979-253364CD73F8}" type="presOf" srcId="{20AF3E2C-A004-4A25-A444-0B0F5BBC77B2}" destId="{370B1226-75B0-4948-80B2-309CA0AAB39D}" srcOrd="0" destOrd="0" presId="urn:microsoft.com/office/officeart/2005/8/layout/radial1"/>
    <dgm:cxn modelId="{625CC451-A03E-4AE9-9007-CCB99610C4BA}" type="presParOf" srcId="{62A7AEB0-4E5B-4F34-B04D-BF1C15690107}" destId="{D11A6A2C-26B7-4C61-A265-E1E0446AE69D}" srcOrd="0" destOrd="0" presId="urn:microsoft.com/office/officeart/2005/8/layout/radial1"/>
    <dgm:cxn modelId="{E9DB8DC2-3B27-4D9C-8FEC-4A28B26B199C}" type="presParOf" srcId="{62A7AEB0-4E5B-4F34-B04D-BF1C15690107}" destId="{6357E9EF-5560-4575-94B9-A62EEA23D9AE}" srcOrd="1" destOrd="0" presId="urn:microsoft.com/office/officeart/2005/8/layout/radial1"/>
    <dgm:cxn modelId="{0E9BF1F6-7C05-40FD-8EA8-CF56A92DD12C}" type="presParOf" srcId="{6357E9EF-5560-4575-94B9-A62EEA23D9AE}" destId="{3BA4DD66-7B90-4EC5-9C32-5632CCA77FD9}" srcOrd="0" destOrd="0" presId="urn:microsoft.com/office/officeart/2005/8/layout/radial1"/>
    <dgm:cxn modelId="{DA6F6A7A-E9AA-4B27-A534-8DC3FB8D9BA5}" type="presParOf" srcId="{62A7AEB0-4E5B-4F34-B04D-BF1C15690107}" destId="{82A239A5-E27B-4ECF-ABD8-B8C9439915B2}" srcOrd="2" destOrd="0" presId="urn:microsoft.com/office/officeart/2005/8/layout/radial1"/>
    <dgm:cxn modelId="{429053FE-454E-45F9-9823-4DA8199F9817}" type="presParOf" srcId="{62A7AEB0-4E5B-4F34-B04D-BF1C15690107}" destId="{6872AEB7-30EE-48F5-BBFE-E22060A9D712}" srcOrd="3" destOrd="0" presId="urn:microsoft.com/office/officeart/2005/8/layout/radial1"/>
    <dgm:cxn modelId="{38474668-7553-47D1-8CDC-B2AB82C74BAB}" type="presParOf" srcId="{6872AEB7-30EE-48F5-BBFE-E22060A9D712}" destId="{321F3D8F-66AB-4855-845D-704BD85D887C}" srcOrd="0" destOrd="0" presId="urn:microsoft.com/office/officeart/2005/8/layout/radial1"/>
    <dgm:cxn modelId="{E56EC3F3-E9DC-4062-8329-119CC9E192F7}" type="presParOf" srcId="{62A7AEB0-4E5B-4F34-B04D-BF1C15690107}" destId="{98D8819E-CB95-4D04-AFF9-49E41117FF57}" srcOrd="4" destOrd="0" presId="urn:microsoft.com/office/officeart/2005/8/layout/radial1"/>
    <dgm:cxn modelId="{C25C9157-8A28-4314-9F93-77E77FE137CF}" type="presParOf" srcId="{62A7AEB0-4E5B-4F34-B04D-BF1C15690107}" destId="{370B1226-75B0-4948-80B2-309CA0AAB39D}" srcOrd="5" destOrd="0" presId="urn:microsoft.com/office/officeart/2005/8/layout/radial1"/>
    <dgm:cxn modelId="{EE640637-0346-41E6-968F-B778B5042233}" type="presParOf" srcId="{370B1226-75B0-4948-80B2-309CA0AAB39D}" destId="{BDC77F5D-DE0F-494C-BCE2-01D680E31897}" srcOrd="0" destOrd="0" presId="urn:microsoft.com/office/officeart/2005/8/layout/radial1"/>
    <dgm:cxn modelId="{D42614F9-EC5C-44C3-BDF7-79D8DE1C20CA}" type="presParOf" srcId="{62A7AEB0-4E5B-4F34-B04D-BF1C15690107}" destId="{BDDF764A-0EDC-40A4-AB6F-CC2A494B05BA}" srcOrd="6" destOrd="0" presId="urn:microsoft.com/office/officeart/2005/8/layout/radial1"/>
    <dgm:cxn modelId="{D5FBFB33-94DD-4A07-BA0C-2F8DF562CF76}" type="presParOf" srcId="{62A7AEB0-4E5B-4F34-B04D-BF1C15690107}" destId="{A2145D05-6DB1-4BCB-B724-B4D5076B8B67}" srcOrd="7" destOrd="0" presId="urn:microsoft.com/office/officeart/2005/8/layout/radial1"/>
    <dgm:cxn modelId="{975E15CE-4EDE-46F6-B3DB-6553ED48FE03}" type="presParOf" srcId="{A2145D05-6DB1-4BCB-B724-B4D5076B8B67}" destId="{ADDCD86E-4900-4827-9773-502867C1F205}" srcOrd="0" destOrd="0" presId="urn:microsoft.com/office/officeart/2005/8/layout/radial1"/>
    <dgm:cxn modelId="{99A07F6D-AC94-438D-9E73-A90D8A85445C}" type="presParOf" srcId="{62A7AEB0-4E5B-4F34-B04D-BF1C15690107}" destId="{B56FD04A-8C43-4E44-BC91-2D28AB7C2011}" srcOrd="8" destOrd="0" presId="urn:microsoft.com/office/officeart/2005/8/layout/radial1"/>
  </dgm:cxnLst>
  <dgm:bg>
    <a:blipFill>
      <a:blip xmlns:r="http://schemas.openxmlformats.org/officeDocument/2006/relationships" r:embed="rId1"/>
      <a:stretch>
        <a:fillRect/>
      </a:stretch>
    </a:blip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C89CB78-352A-4BF7-9DB5-3C39D11DFA15}" type="doc">
      <dgm:prSet loTypeId="urn:microsoft.com/office/officeart/2005/8/layout/arrow2" loCatId="process" qsTypeId="urn:microsoft.com/office/officeart/2005/8/quickstyle/simple1" qsCatId="simple" csTypeId="urn:microsoft.com/office/officeart/2005/8/colors/accent1_2" csCatId="accent1" phldr="1"/>
      <dgm:spPr/>
      <dgm:t>
        <a:bodyPr/>
        <a:lstStyle/>
        <a:p>
          <a:endParaRPr lang="en-US"/>
        </a:p>
      </dgm:t>
    </dgm:pt>
    <dgm:pt modelId="{C4139461-2005-4BCF-8850-3C1AC338557A}">
      <dgm:prSet phldrT="[Text]" custT="1"/>
      <dgm:spPr/>
      <dgm:t>
        <a:bodyPr/>
        <a:lstStyle/>
        <a:p>
          <a:r>
            <a:rPr lang="en-US" sz="1400" b="1" dirty="0"/>
            <a:t>Proyecto </a:t>
          </a:r>
          <a:r>
            <a:rPr lang="en-US" sz="1400" b="1" dirty="0" err="1"/>
            <a:t>Sulfuros</a:t>
          </a:r>
          <a:r>
            <a:rPr lang="en-US" sz="1400" b="1" dirty="0"/>
            <a:t> </a:t>
          </a:r>
          <a:r>
            <a:rPr lang="en-US" sz="1400" b="1" dirty="0" err="1"/>
            <a:t>Secundarios</a:t>
          </a:r>
          <a:endParaRPr lang="en-US" sz="1400" b="1" dirty="0"/>
        </a:p>
      </dgm:t>
    </dgm:pt>
    <dgm:pt modelId="{876294B5-0986-4F4A-AA2A-BF7452CF5D9C}" type="parTrans" cxnId="{0F0B9328-552E-4C38-B5E4-D053B4AC7391}">
      <dgm:prSet/>
      <dgm:spPr/>
      <dgm:t>
        <a:bodyPr/>
        <a:lstStyle/>
        <a:p>
          <a:endParaRPr lang="en-US" sz="1400" b="1"/>
        </a:p>
      </dgm:t>
    </dgm:pt>
    <dgm:pt modelId="{AEFAAB14-1E06-4FE7-AE0A-04D1ACD99B1C}" type="sibTrans" cxnId="{0F0B9328-552E-4C38-B5E4-D053B4AC7391}">
      <dgm:prSet/>
      <dgm:spPr/>
      <dgm:t>
        <a:bodyPr/>
        <a:lstStyle/>
        <a:p>
          <a:endParaRPr lang="en-US" sz="1400" b="1"/>
        </a:p>
      </dgm:t>
    </dgm:pt>
    <dgm:pt modelId="{FE615800-25C3-4900-AB47-C79D3BDF5B96}">
      <dgm:prSet phldrT="[Text]" custT="1"/>
      <dgm:spPr/>
      <dgm:t>
        <a:bodyPr/>
        <a:lstStyle/>
        <a:p>
          <a:r>
            <a:rPr lang="en-US" sz="1400" b="1" dirty="0"/>
            <a:t>Proyecto </a:t>
          </a:r>
          <a:r>
            <a:rPr lang="en-US" sz="1400" b="1" dirty="0" err="1"/>
            <a:t>reproceso</a:t>
          </a:r>
          <a:r>
            <a:rPr lang="en-US" sz="1400" b="1" dirty="0"/>
            <a:t> de tailings</a:t>
          </a:r>
        </a:p>
      </dgm:t>
    </dgm:pt>
    <dgm:pt modelId="{5A10D650-01D5-4537-BFD8-C4A66A252D6F}" type="parTrans" cxnId="{ADFD809A-BB8E-4F0D-9C36-FAF4884DF34E}">
      <dgm:prSet/>
      <dgm:spPr/>
      <dgm:t>
        <a:bodyPr/>
        <a:lstStyle/>
        <a:p>
          <a:endParaRPr lang="en-US" sz="1400" b="1"/>
        </a:p>
      </dgm:t>
    </dgm:pt>
    <dgm:pt modelId="{F3A53950-05FC-4837-9215-E30A6F4B2CF7}" type="sibTrans" cxnId="{ADFD809A-BB8E-4F0D-9C36-FAF4884DF34E}">
      <dgm:prSet/>
      <dgm:spPr/>
      <dgm:t>
        <a:bodyPr/>
        <a:lstStyle/>
        <a:p>
          <a:endParaRPr lang="en-US" sz="1400" b="1"/>
        </a:p>
      </dgm:t>
    </dgm:pt>
    <dgm:pt modelId="{0FE03903-5CA0-4D9D-8277-BF26BB66181A}">
      <dgm:prSet phldrT="[Text]" custT="1"/>
      <dgm:spPr/>
      <dgm:t>
        <a:bodyPr/>
        <a:lstStyle/>
        <a:p>
          <a:r>
            <a:rPr lang="en-US" sz="1400" b="1" dirty="0"/>
            <a:t>PMR</a:t>
          </a:r>
        </a:p>
      </dgm:t>
    </dgm:pt>
    <dgm:pt modelId="{BEFB3080-A2E3-4D43-B2FF-211E12233526}" type="parTrans" cxnId="{2F438C7D-93CB-4702-8596-C8B11186DEE9}">
      <dgm:prSet/>
      <dgm:spPr/>
      <dgm:t>
        <a:bodyPr/>
        <a:lstStyle/>
        <a:p>
          <a:endParaRPr lang="en-US" sz="1400" b="1"/>
        </a:p>
      </dgm:t>
    </dgm:pt>
    <dgm:pt modelId="{2C1D4610-A574-4C1D-B174-372714DA65D6}" type="sibTrans" cxnId="{2F438C7D-93CB-4702-8596-C8B11186DEE9}">
      <dgm:prSet/>
      <dgm:spPr/>
      <dgm:t>
        <a:bodyPr/>
        <a:lstStyle/>
        <a:p>
          <a:endParaRPr lang="en-US" sz="1400" b="1"/>
        </a:p>
      </dgm:t>
    </dgm:pt>
    <dgm:pt modelId="{73670F2C-FF22-4048-987D-68ECEC46B73A}">
      <dgm:prSet custT="1"/>
      <dgm:spPr/>
      <dgm:t>
        <a:bodyPr/>
        <a:lstStyle/>
        <a:p>
          <a:r>
            <a:rPr lang="en-US" sz="1400" b="1" dirty="0" err="1"/>
            <a:t>Minería</a:t>
          </a:r>
          <a:r>
            <a:rPr lang="en-US" sz="1400" b="1" dirty="0"/>
            <a:t> del </a:t>
          </a:r>
          <a:r>
            <a:rPr lang="en-US" sz="1400" b="1" dirty="0" err="1"/>
            <a:t>futuro</a:t>
          </a:r>
          <a:endParaRPr lang="en-US" sz="1400" b="1" dirty="0"/>
        </a:p>
      </dgm:t>
    </dgm:pt>
    <dgm:pt modelId="{A4A9BD7C-3514-4669-AE2B-43F8D6A2E575}" type="parTrans" cxnId="{58FC134A-24C2-43FF-B0FA-912880A2E23F}">
      <dgm:prSet/>
      <dgm:spPr/>
      <dgm:t>
        <a:bodyPr/>
        <a:lstStyle/>
        <a:p>
          <a:endParaRPr lang="en-US" sz="1400" b="1"/>
        </a:p>
      </dgm:t>
    </dgm:pt>
    <dgm:pt modelId="{1A4F961B-807E-4395-B40E-CF0E4DD86595}" type="sibTrans" cxnId="{58FC134A-24C2-43FF-B0FA-912880A2E23F}">
      <dgm:prSet/>
      <dgm:spPr/>
      <dgm:t>
        <a:bodyPr/>
        <a:lstStyle/>
        <a:p>
          <a:endParaRPr lang="en-US" sz="1400" b="1"/>
        </a:p>
      </dgm:t>
    </dgm:pt>
    <dgm:pt modelId="{84F1E679-91D0-4844-A39C-F3D5F5B2F948}" type="pres">
      <dgm:prSet presAssocID="{EC89CB78-352A-4BF7-9DB5-3C39D11DFA15}" presName="arrowDiagram" presStyleCnt="0">
        <dgm:presLayoutVars>
          <dgm:chMax val="5"/>
          <dgm:dir/>
          <dgm:resizeHandles val="exact"/>
        </dgm:presLayoutVars>
      </dgm:prSet>
      <dgm:spPr/>
    </dgm:pt>
    <dgm:pt modelId="{FB83A664-2B89-4392-B468-8187B84C855A}" type="pres">
      <dgm:prSet presAssocID="{EC89CB78-352A-4BF7-9DB5-3C39D11DFA15}" presName="arrow" presStyleLbl="bgShp" presStyleIdx="0" presStyleCnt="1" custScaleX="111234"/>
      <dgm:spPr>
        <a:solidFill>
          <a:schemeClr val="accent6">
            <a:lumMod val="75000"/>
          </a:schemeClr>
        </a:solidFill>
        <a:effectLst>
          <a:outerShdw blurRad="50800" dist="38100" dir="16200000" rotWithShape="0">
            <a:prstClr val="black">
              <a:alpha val="40000"/>
            </a:prstClr>
          </a:outerShdw>
        </a:effectLst>
        <a:scene3d>
          <a:camera prst="orthographicFront"/>
          <a:lightRig rig="threePt" dir="t"/>
        </a:scene3d>
        <a:sp3d>
          <a:bevelT/>
        </a:sp3d>
      </dgm:spPr>
    </dgm:pt>
    <dgm:pt modelId="{FFDF9933-1258-48FD-AE4D-95108F499CD6}" type="pres">
      <dgm:prSet presAssocID="{EC89CB78-352A-4BF7-9DB5-3C39D11DFA15}" presName="arrowDiagram4" presStyleCnt="0"/>
      <dgm:spPr/>
    </dgm:pt>
    <dgm:pt modelId="{71591359-C470-45F8-B0D8-8FE606FB1CCF}" type="pres">
      <dgm:prSet presAssocID="{C4139461-2005-4BCF-8850-3C1AC338557A}" presName="bullet4a" presStyleLbl="node1" presStyleIdx="0" presStyleCnt="4"/>
      <dgm:spPr>
        <a:solidFill>
          <a:schemeClr val="accent6">
            <a:lumMod val="50000"/>
          </a:schemeClr>
        </a:solidFill>
        <a:ln>
          <a:solidFill>
            <a:schemeClr val="accent6">
              <a:lumMod val="75000"/>
            </a:schemeClr>
          </a:solidFill>
        </a:ln>
        <a:scene3d>
          <a:camera prst="orthographicFront"/>
          <a:lightRig rig="threePt" dir="t"/>
        </a:scene3d>
        <a:sp3d>
          <a:bevelT/>
        </a:sp3d>
      </dgm:spPr>
    </dgm:pt>
    <dgm:pt modelId="{29422C9F-39F0-4652-A84D-A284661755C1}" type="pres">
      <dgm:prSet presAssocID="{C4139461-2005-4BCF-8850-3C1AC338557A}" presName="textBox4a" presStyleLbl="revTx" presStyleIdx="0" presStyleCnt="4" custScaleX="138832">
        <dgm:presLayoutVars>
          <dgm:bulletEnabled val="1"/>
        </dgm:presLayoutVars>
      </dgm:prSet>
      <dgm:spPr/>
    </dgm:pt>
    <dgm:pt modelId="{F62E64B8-FD8A-482A-9528-B5E5C1404954}" type="pres">
      <dgm:prSet presAssocID="{FE615800-25C3-4900-AB47-C79D3BDF5B96}" presName="bullet4b" presStyleLbl="node1" presStyleIdx="1" presStyleCnt="4"/>
      <dgm:spPr>
        <a:solidFill>
          <a:schemeClr val="accent6">
            <a:lumMod val="50000"/>
          </a:schemeClr>
        </a:solidFill>
        <a:ln>
          <a:solidFill>
            <a:schemeClr val="accent6">
              <a:lumMod val="75000"/>
            </a:schemeClr>
          </a:solidFill>
        </a:ln>
        <a:scene3d>
          <a:camera prst="orthographicFront"/>
          <a:lightRig rig="threePt" dir="t"/>
        </a:scene3d>
        <a:sp3d>
          <a:bevelT/>
        </a:sp3d>
      </dgm:spPr>
    </dgm:pt>
    <dgm:pt modelId="{EBC471E4-CF53-471D-8A11-5E8C3EF698BC}" type="pres">
      <dgm:prSet presAssocID="{FE615800-25C3-4900-AB47-C79D3BDF5B96}" presName="textBox4b" presStyleLbl="revTx" presStyleIdx="1" presStyleCnt="4">
        <dgm:presLayoutVars>
          <dgm:bulletEnabled val="1"/>
        </dgm:presLayoutVars>
      </dgm:prSet>
      <dgm:spPr/>
    </dgm:pt>
    <dgm:pt modelId="{D0F193B8-18CC-4067-8FB7-AEDCE727C8B1}" type="pres">
      <dgm:prSet presAssocID="{0FE03903-5CA0-4D9D-8277-BF26BB66181A}" presName="bullet4c" presStyleLbl="node1" presStyleIdx="2" presStyleCnt="4"/>
      <dgm:spPr>
        <a:solidFill>
          <a:schemeClr val="accent6">
            <a:lumMod val="50000"/>
          </a:schemeClr>
        </a:solidFill>
        <a:ln>
          <a:solidFill>
            <a:schemeClr val="accent6">
              <a:lumMod val="75000"/>
            </a:schemeClr>
          </a:solidFill>
        </a:ln>
        <a:scene3d>
          <a:camera prst="orthographicFront"/>
          <a:lightRig rig="threePt" dir="t"/>
        </a:scene3d>
        <a:sp3d>
          <a:bevelT/>
        </a:sp3d>
      </dgm:spPr>
    </dgm:pt>
    <dgm:pt modelId="{3FD657AC-B80A-4D9C-B38D-AEEC7B9FA988}" type="pres">
      <dgm:prSet presAssocID="{0FE03903-5CA0-4D9D-8277-BF26BB66181A}" presName="textBox4c" presStyleLbl="revTx" presStyleIdx="2" presStyleCnt="4">
        <dgm:presLayoutVars>
          <dgm:bulletEnabled val="1"/>
        </dgm:presLayoutVars>
      </dgm:prSet>
      <dgm:spPr/>
    </dgm:pt>
    <dgm:pt modelId="{BACFD78D-C72D-4622-8907-06447AB1F56D}" type="pres">
      <dgm:prSet presAssocID="{73670F2C-FF22-4048-987D-68ECEC46B73A}" presName="bullet4d" presStyleLbl="node1" presStyleIdx="3" presStyleCnt="4"/>
      <dgm:spPr>
        <a:solidFill>
          <a:schemeClr val="accent6">
            <a:lumMod val="50000"/>
          </a:schemeClr>
        </a:solidFill>
        <a:ln>
          <a:solidFill>
            <a:schemeClr val="accent6">
              <a:lumMod val="75000"/>
            </a:schemeClr>
          </a:solidFill>
        </a:ln>
        <a:scene3d>
          <a:camera prst="orthographicFront"/>
          <a:lightRig rig="threePt" dir="t"/>
        </a:scene3d>
        <a:sp3d>
          <a:bevelT/>
        </a:sp3d>
      </dgm:spPr>
    </dgm:pt>
    <dgm:pt modelId="{E194EEBD-B7FC-4F19-A0C2-EB74D6279621}" type="pres">
      <dgm:prSet presAssocID="{73670F2C-FF22-4048-987D-68ECEC46B73A}" presName="textBox4d" presStyleLbl="revTx" presStyleIdx="3" presStyleCnt="4">
        <dgm:presLayoutVars>
          <dgm:bulletEnabled val="1"/>
        </dgm:presLayoutVars>
      </dgm:prSet>
      <dgm:spPr/>
    </dgm:pt>
  </dgm:ptLst>
  <dgm:cxnLst>
    <dgm:cxn modelId="{E307A71D-683E-43BD-8444-EC45046F4006}" type="presOf" srcId="{FE615800-25C3-4900-AB47-C79D3BDF5B96}" destId="{EBC471E4-CF53-471D-8A11-5E8C3EF698BC}" srcOrd="0" destOrd="0" presId="urn:microsoft.com/office/officeart/2005/8/layout/arrow2"/>
    <dgm:cxn modelId="{0F0B9328-552E-4C38-B5E4-D053B4AC7391}" srcId="{EC89CB78-352A-4BF7-9DB5-3C39D11DFA15}" destId="{C4139461-2005-4BCF-8850-3C1AC338557A}" srcOrd="0" destOrd="0" parTransId="{876294B5-0986-4F4A-AA2A-BF7452CF5D9C}" sibTransId="{AEFAAB14-1E06-4FE7-AE0A-04D1ACD99B1C}"/>
    <dgm:cxn modelId="{58FC134A-24C2-43FF-B0FA-912880A2E23F}" srcId="{EC89CB78-352A-4BF7-9DB5-3C39D11DFA15}" destId="{73670F2C-FF22-4048-987D-68ECEC46B73A}" srcOrd="3" destOrd="0" parTransId="{A4A9BD7C-3514-4669-AE2B-43F8D6A2E575}" sibTransId="{1A4F961B-807E-4395-B40E-CF0E4DD86595}"/>
    <dgm:cxn modelId="{29975A79-BB80-4E62-B02F-025AC67EFDAF}" type="presOf" srcId="{EC89CB78-352A-4BF7-9DB5-3C39D11DFA15}" destId="{84F1E679-91D0-4844-A39C-F3D5F5B2F948}" srcOrd="0" destOrd="0" presId="urn:microsoft.com/office/officeart/2005/8/layout/arrow2"/>
    <dgm:cxn modelId="{2F438C7D-93CB-4702-8596-C8B11186DEE9}" srcId="{EC89CB78-352A-4BF7-9DB5-3C39D11DFA15}" destId="{0FE03903-5CA0-4D9D-8277-BF26BB66181A}" srcOrd="2" destOrd="0" parTransId="{BEFB3080-A2E3-4D43-B2FF-211E12233526}" sibTransId="{2C1D4610-A574-4C1D-B174-372714DA65D6}"/>
    <dgm:cxn modelId="{62DF7D86-C32F-4008-A0A1-7FC5FF844008}" type="presOf" srcId="{C4139461-2005-4BCF-8850-3C1AC338557A}" destId="{29422C9F-39F0-4652-A84D-A284661755C1}" srcOrd="0" destOrd="0" presId="urn:microsoft.com/office/officeart/2005/8/layout/arrow2"/>
    <dgm:cxn modelId="{ADFD809A-BB8E-4F0D-9C36-FAF4884DF34E}" srcId="{EC89CB78-352A-4BF7-9DB5-3C39D11DFA15}" destId="{FE615800-25C3-4900-AB47-C79D3BDF5B96}" srcOrd="1" destOrd="0" parTransId="{5A10D650-01D5-4537-BFD8-C4A66A252D6F}" sibTransId="{F3A53950-05FC-4837-9215-E30A6F4B2CF7}"/>
    <dgm:cxn modelId="{366C3DB3-A364-4693-B704-DFB55193AD6B}" type="presOf" srcId="{0FE03903-5CA0-4D9D-8277-BF26BB66181A}" destId="{3FD657AC-B80A-4D9C-B38D-AEEC7B9FA988}" srcOrd="0" destOrd="0" presId="urn:microsoft.com/office/officeart/2005/8/layout/arrow2"/>
    <dgm:cxn modelId="{DACB3DBE-7692-4FF4-AF92-460FB2508487}" type="presOf" srcId="{73670F2C-FF22-4048-987D-68ECEC46B73A}" destId="{E194EEBD-B7FC-4F19-A0C2-EB74D6279621}" srcOrd="0" destOrd="0" presId="urn:microsoft.com/office/officeart/2005/8/layout/arrow2"/>
    <dgm:cxn modelId="{AF4BFBF1-CD89-4A4C-87C7-E22441AB2172}" type="presParOf" srcId="{84F1E679-91D0-4844-A39C-F3D5F5B2F948}" destId="{FB83A664-2B89-4392-B468-8187B84C855A}" srcOrd="0" destOrd="0" presId="urn:microsoft.com/office/officeart/2005/8/layout/arrow2"/>
    <dgm:cxn modelId="{92305765-7CB8-4F0E-8B11-4853D46A7A9F}" type="presParOf" srcId="{84F1E679-91D0-4844-A39C-F3D5F5B2F948}" destId="{FFDF9933-1258-48FD-AE4D-95108F499CD6}" srcOrd="1" destOrd="0" presId="urn:microsoft.com/office/officeart/2005/8/layout/arrow2"/>
    <dgm:cxn modelId="{7145C0C0-47E0-4214-8E1F-152DB08A35F6}" type="presParOf" srcId="{FFDF9933-1258-48FD-AE4D-95108F499CD6}" destId="{71591359-C470-45F8-B0D8-8FE606FB1CCF}" srcOrd="0" destOrd="0" presId="urn:microsoft.com/office/officeart/2005/8/layout/arrow2"/>
    <dgm:cxn modelId="{C0AB2DE6-EE52-44AB-BF1D-33CE88B0E021}" type="presParOf" srcId="{FFDF9933-1258-48FD-AE4D-95108F499CD6}" destId="{29422C9F-39F0-4652-A84D-A284661755C1}" srcOrd="1" destOrd="0" presId="urn:microsoft.com/office/officeart/2005/8/layout/arrow2"/>
    <dgm:cxn modelId="{6ABF82BD-1779-48EE-AA62-766F67E3CF9D}" type="presParOf" srcId="{FFDF9933-1258-48FD-AE4D-95108F499CD6}" destId="{F62E64B8-FD8A-482A-9528-B5E5C1404954}" srcOrd="2" destOrd="0" presId="urn:microsoft.com/office/officeart/2005/8/layout/arrow2"/>
    <dgm:cxn modelId="{4CEC8632-F64A-439D-8C35-92F85D05B885}" type="presParOf" srcId="{FFDF9933-1258-48FD-AE4D-95108F499CD6}" destId="{EBC471E4-CF53-471D-8A11-5E8C3EF698BC}" srcOrd="3" destOrd="0" presId="urn:microsoft.com/office/officeart/2005/8/layout/arrow2"/>
    <dgm:cxn modelId="{BB09C490-5700-445D-8CF1-9BC7A022768A}" type="presParOf" srcId="{FFDF9933-1258-48FD-AE4D-95108F499CD6}" destId="{D0F193B8-18CC-4067-8FB7-AEDCE727C8B1}" srcOrd="4" destOrd="0" presId="urn:microsoft.com/office/officeart/2005/8/layout/arrow2"/>
    <dgm:cxn modelId="{BE5FDD23-5E15-4821-93D8-0D1D99B5B56E}" type="presParOf" srcId="{FFDF9933-1258-48FD-AE4D-95108F499CD6}" destId="{3FD657AC-B80A-4D9C-B38D-AEEC7B9FA988}" srcOrd="5" destOrd="0" presId="urn:microsoft.com/office/officeart/2005/8/layout/arrow2"/>
    <dgm:cxn modelId="{3BCC8569-CB0A-4920-9BE3-1A60B638DCE3}" type="presParOf" srcId="{FFDF9933-1258-48FD-AE4D-95108F499CD6}" destId="{BACFD78D-C72D-4622-8907-06447AB1F56D}" srcOrd="6" destOrd="0" presId="urn:microsoft.com/office/officeart/2005/8/layout/arrow2"/>
    <dgm:cxn modelId="{2EF6943C-A47E-461B-8F1C-BDC4B651801F}" type="presParOf" srcId="{FFDF9933-1258-48FD-AE4D-95108F499CD6}" destId="{E194EEBD-B7FC-4F19-A0C2-EB74D6279621}" srcOrd="7" destOrd="0" presId="urn:microsoft.com/office/officeart/2005/8/layout/arrow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53F9C5-4CAD-4E4B-B49D-0D87F6F79255}">
      <dsp:nvSpPr>
        <dsp:cNvPr id="0" name=""/>
        <dsp:cNvSpPr/>
      </dsp:nvSpPr>
      <dsp:spPr>
        <a:xfrm>
          <a:off x="1010983" y="0"/>
          <a:ext cx="1841372" cy="1841372"/>
        </a:xfrm>
        <a:prstGeom prst="ellipse">
          <a:avLst/>
        </a:prstGeom>
        <a:gradFill rotWithShape="0">
          <a:gsLst>
            <a:gs pos="0">
              <a:schemeClr val="accent6">
                <a:shade val="50000"/>
                <a:hueOff val="0"/>
                <a:satOff val="0"/>
                <a:lumOff val="0"/>
                <a:alphaOff val="0"/>
                <a:shade val="51000"/>
                <a:satMod val="130000"/>
              </a:schemeClr>
            </a:gs>
            <a:gs pos="80000">
              <a:schemeClr val="accent6">
                <a:shade val="50000"/>
                <a:hueOff val="0"/>
                <a:satOff val="0"/>
                <a:lumOff val="0"/>
                <a:alphaOff val="0"/>
                <a:shade val="93000"/>
                <a:satMod val="130000"/>
              </a:schemeClr>
            </a:gs>
            <a:gs pos="100000">
              <a:schemeClr val="accent6">
                <a:shade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El </a:t>
          </a:r>
          <a:r>
            <a:rPr lang="en-US" sz="1900" kern="1200" dirty="0" err="1"/>
            <a:t>modo</a:t>
          </a:r>
          <a:r>
            <a:rPr lang="en-US" sz="1900" kern="1200" dirty="0"/>
            <a:t> </a:t>
          </a:r>
          <a:r>
            <a:rPr lang="en-US" sz="1900" kern="1200" dirty="0" err="1"/>
            <a:t>en</a:t>
          </a:r>
          <a:r>
            <a:rPr lang="en-US" sz="1900" kern="1200" dirty="0"/>
            <a:t> que </a:t>
          </a:r>
          <a:r>
            <a:rPr lang="en-US" sz="1900" kern="1200" dirty="0" err="1"/>
            <a:t>gestionamos</a:t>
          </a:r>
          <a:r>
            <a:rPr lang="en-US" sz="1900" kern="1200" dirty="0"/>
            <a:t> CLC</a:t>
          </a:r>
        </a:p>
      </dsp:txBody>
      <dsp:txXfrm>
        <a:off x="1280646" y="269663"/>
        <a:ext cx="1302046" cy="1302046"/>
      </dsp:txXfrm>
    </dsp:sp>
    <dsp:sp modelId="{AA741602-1F4A-4E19-966B-643DAA555772}">
      <dsp:nvSpPr>
        <dsp:cNvPr id="0" name=""/>
        <dsp:cNvSpPr/>
      </dsp:nvSpPr>
      <dsp:spPr>
        <a:xfrm>
          <a:off x="1397671" y="1915433"/>
          <a:ext cx="1067996" cy="1067996"/>
        </a:xfrm>
        <a:prstGeom prst="mathPlus">
          <a:avLst/>
        </a:prstGeom>
        <a:gradFill rotWithShape="0">
          <a:gsLst>
            <a:gs pos="0">
              <a:schemeClr val="accent6">
                <a:shade val="90000"/>
                <a:hueOff val="0"/>
                <a:satOff val="0"/>
                <a:lumOff val="0"/>
                <a:alphaOff val="0"/>
                <a:shade val="51000"/>
                <a:satMod val="130000"/>
              </a:schemeClr>
            </a:gs>
            <a:gs pos="80000">
              <a:schemeClr val="accent6">
                <a:shade val="90000"/>
                <a:hueOff val="0"/>
                <a:satOff val="0"/>
                <a:lumOff val="0"/>
                <a:alphaOff val="0"/>
                <a:shade val="93000"/>
                <a:satMod val="130000"/>
              </a:schemeClr>
            </a:gs>
            <a:gs pos="100000">
              <a:schemeClr val="accent6">
                <a:shade val="9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1539234" y="2323835"/>
        <a:ext cx="784870" cy="251192"/>
      </dsp:txXfrm>
    </dsp:sp>
    <dsp:sp modelId="{4586A019-4021-4B07-8956-04D58EB9A285}">
      <dsp:nvSpPr>
        <dsp:cNvPr id="0" name=""/>
        <dsp:cNvSpPr/>
      </dsp:nvSpPr>
      <dsp:spPr>
        <a:xfrm>
          <a:off x="1010983" y="3132948"/>
          <a:ext cx="1841372" cy="1841372"/>
        </a:xfrm>
        <a:prstGeom prst="ellipse">
          <a:avLst/>
        </a:prstGeom>
        <a:gradFill rotWithShape="0">
          <a:gsLst>
            <a:gs pos="0">
              <a:schemeClr val="accent6">
                <a:shade val="50000"/>
                <a:hueOff val="-307797"/>
                <a:satOff val="20520"/>
                <a:lumOff val="26790"/>
                <a:alphaOff val="0"/>
                <a:shade val="51000"/>
                <a:satMod val="130000"/>
              </a:schemeClr>
            </a:gs>
            <a:gs pos="80000">
              <a:schemeClr val="accent6">
                <a:shade val="50000"/>
                <a:hueOff val="-307797"/>
                <a:satOff val="20520"/>
                <a:lumOff val="26790"/>
                <a:alphaOff val="0"/>
                <a:shade val="93000"/>
                <a:satMod val="130000"/>
              </a:schemeClr>
            </a:gs>
            <a:gs pos="100000">
              <a:schemeClr val="accent6">
                <a:shade val="50000"/>
                <a:hueOff val="-307797"/>
                <a:satOff val="20520"/>
                <a:lumOff val="2679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err="1"/>
            <a:t>Resultados</a:t>
          </a:r>
          <a:r>
            <a:rPr lang="en-US" sz="1900" kern="1200" dirty="0"/>
            <a:t> </a:t>
          </a:r>
          <a:r>
            <a:rPr lang="en-US" sz="1900" kern="1200" dirty="0" err="1"/>
            <a:t>alcanzados</a:t>
          </a:r>
          <a:r>
            <a:rPr lang="en-US" sz="1900" kern="1200" dirty="0"/>
            <a:t> hasta </a:t>
          </a:r>
          <a:r>
            <a:rPr lang="en-US" sz="1900" kern="1200" dirty="0" err="1"/>
            <a:t>ahora</a:t>
          </a:r>
          <a:endParaRPr lang="en-US" sz="1900" kern="1200" dirty="0"/>
        </a:p>
      </dsp:txBody>
      <dsp:txXfrm>
        <a:off x="1280646" y="3402611"/>
        <a:ext cx="1302046" cy="1302046"/>
      </dsp:txXfrm>
    </dsp:sp>
    <dsp:sp modelId="{F4CA9D89-5835-4246-A578-35303EE0470B}">
      <dsp:nvSpPr>
        <dsp:cNvPr id="0" name=""/>
        <dsp:cNvSpPr/>
      </dsp:nvSpPr>
      <dsp:spPr>
        <a:xfrm rot="21558240">
          <a:off x="3128558" y="2126568"/>
          <a:ext cx="585638" cy="684990"/>
        </a:xfrm>
        <a:prstGeom prst="rightArrow">
          <a:avLst>
            <a:gd name="adj1" fmla="val 60000"/>
            <a:gd name="adj2" fmla="val 50000"/>
          </a:avLst>
        </a:prstGeom>
        <a:gradFill rotWithShape="0">
          <a:gsLst>
            <a:gs pos="0">
              <a:schemeClr val="accent6">
                <a:shade val="90000"/>
                <a:hueOff val="-482724"/>
                <a:satOff val="6563"/>
                <a:lumOff val="27732"/>
                <a:alphaOff val="0"/>
                <a:shade val="51000"/>
                <a:satMod val="130000"/>
              </a:schemeClr>
            </a:gs>
            <a:gs pos="80000">
              <a:schemeClr val="accent6">
                <a:shade val="90000"/>
                <a:hueOff val="-482724"/>
                <a:satOff val="6563"/>
                <a:lumOff val="27732"/>
                <a:alphaOff val="0"/>
                <a:shade val="93000"/>
                <a:satMod val="130000"/>
              </a:schemeClr>
            </a:gs>
            <a:gs pos="100000">
              <a:schemeClr val="accent6">
                <a:shade val="90000"/>
                <a:hueOff val="-482724"/>
                <a:satOff val="6563"/>
                <a:lumOff val="2773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3128564" y="2264633"/>
        <a:ext cx="409947" cy="410994"/>
      </dsp:txXfrm>
    </dsp:sp>
    <dsp:sp modelId="{DE4F92A3-9A5B-403A-95DD-1781C001C3C7}">
      <dsp:nvSpPr>
        <dsp:cNvPr id="0" name=""/>
        <dsp:cNvSpPr/>
      </dsp:nvSpPr>
      <dsp:spPr>
        <a:xfrm>
          <a:off x="3957179" y="1324959"/>
          <a:ext cx="2160629" cy="2248941"/>
        </a:xfrm>
        <a:prstGeom prst="ellipse">
          <a:avLst/>
        </a:prstGeom>
        <a:gradFill rotWithShape="0">
          <a:gsLst>
            <a:gs pos="0">
              <a:schemeClr val="accent6">
                <a:shade val="50000"/>
                <a:hueOff val="-307797"/>
                <a:satOff val="20520"/>
                <a:lumOff val="26790"/>
                <a:alphaOff val="0"/>
                <a:shade val="51000"/>
                <a:satMod val="130000"/>
              </a:schemeClr>
            </a:gs>
            <a:gs pos="80000">
              <a:schemeClr val="accent6">
                <a:shade val="50000"/>
                <a:hueOff val="-307797"/>
                <a:satOff val="20520"/>
                <a:lumOff val="26790"/>
                <a:alphaOff val="0"/>
                <a:shade val="93000"/>
                <a:satMod val="130000"/>
              </a:schemeClr>
            </a:gs>
            <a:gs pos="100000">
              <a:schemeClr val="accent6">
                <a:shade val="50000"/>
                <a:hueOff val="-307797"/>
                <a:satOff val="20520"/>
                <a:lumOff val="2679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Nos </a:t>
          </a:r>
          <a:r>
            <a:rPr lang="en-US" sz="1800" kern="1200" dirty="0" err="1"/>
            <a:t>llevan</a:t>
          </a:r>
          <a:r>
            <a:rPr lang="en-US" sz="1800" kern="1200" dirty="0"/>
            <a:t> a </a:t>
          </a:r>
          <a:r>
            <a:rPr lang="en-US" sz="1800" kern="1200" dirty="0" err="1"/>
            <a:t>concluir</a:t>
          </a:r>
          <a:r>
            <a:rPr lang="en-US" sz="1800" kern="1200" dirty="0"/>
            <a:t> que </a:t>
          </a:r>
          <a:r>
            <a:rPr lang="en-US" sz="1800" kern="1200" dirty="0" err="1"/>
            <a:t>hacemos</a:t>
          </a:r>
          <a:r>
            <a:rPr lang="en-US" sz="1800" kern="1200" dirty="0"/>
            <a:t> </a:t>
          </a:r>
          <a:r>
            <a:rPr lang="en-US" sz="1800" kern="1200" dirty="0" err="1"/>
            <a:t>Gestión</a:t>
          </a:r>
          <a:r>
            <a:rPr lang="en-US" sz="1800" kern="1200" dirty="0"/>
            <a:t> </a:t>
          </a:r>
          <a:r>
            <a:rPr lang="en-US" sz="1800" kern="1200" dirty="0" err="1"/>
            <a:t>Minera</a:t>
          </a:r>
          <a:r>
            <a:rPr lang="en-US" sz="1800" kern="1200" dirty="0"/>
            <a:t> </a:t>
          </a:r>
          <a:r>
            <a:rPr lang="en-US" sz="1800" kern="1200" dirty="0" err="1"/>
            <a:t>Sostenible</a:t>
          </a:r>
          <a:endParaRPr lang="en-US" sz="1800" kern="1200" dirty="0"/>
        </a:p>
      </dsp:txBody>
      <dsp:txXfrm>
        <a:off x="4273596" y="1654309"/>
        <a:ext cx="1527795" cy="159024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1A6A2C-26B7-4C61-A265-E1E0446AE69D}">
      <dsp:nvSpPr>
        <dsp:cNvPr id="0" name=""/>
        <dsp:cNvSpPr/>
      </dsp:nvSpPr>
      <dsp:spPr>
        <a:xfrm>
          <a:off x="6310673" y="0"/>
          <a:ext cx="2186264" cy="2273428"/>
        </a:xfrm>
        <a:prstGeom prst="ellipse">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PMR</a:t>
          </a:r>
        </a:p>
        <a:p>
          <a:pPr marL="0" lvl="0" indent="0" algn="ctr" defTabSz="1066800">
            <a:lnSpc>
              <a:spcPct val="90000"/>
            </a:lnSpc>
            <a:spcBef>
              <a:spcPct val="0"/>
            </a:spcBef>
            <a:spcAft>
              <a:spcPct val="35000"/>
            </a:spcAft>
            <a:buNone/>
          </a:pPr>
          <a:r>
            <a:rPr lang="en-US" sz="2400" kern="1200" dirty="0" err="1"/>
            <a:t>Inversión</a:t>
          </a:r>
          <a:r>
            <a:rPr lang="en-US" sz="2400" kern="1200" dirty="0"/>
            <a:t> </a:t>
          </a:r>
          <a:r>
            <a:rPr lang="en-US" sz="2400" kern="1200" dirty="0" err="1"/>
            <a:t>I+D+i</a:t>
          </a:r>
          <a:r>
            <a:rPr lang="en-US" sz="2400" kern="1200" dirty="0"/>
            <a:t> de &gt;20 M€</a:t>
          </a:r>
        </a:p>
      </dsp:txBody>
      <dsp:txXfrm>
        <a:off x="6630844" y="332936"/>
        <a:ext cx="1545922" cy="1607556"/>
      </dsp:txXfrm>
    </dsp:sp>
    <dsp:sp modelId="{6357E9EF-5560-4575-94B9-A62EEA23D9AE}">
      <dsp:nvSpPr>
        <dsp:cNvPr id="0" name=""/>
        <dsp:cNvSpPr/>
      </dsp:nvSpPr>
      <dsp:spPr>
        <a:xfrm rot="11145201">
          <a:off x="4383319" y="915117"/>
          <a:ext cx="1937328" cy="29736"/>
        </a:xfrm>
        <a:custGeom>
          <a:avLst/>
          <a:gdLst/>
          <a:ahLst/>
          <a:cxnLst/>
          <a:rect l="0" t="0" r="0" b="0"/>
          <a:pathLst>
            <a:path>
              <a:moveTo>
                <a:pt x="0" y="14868"/>
              </a:moveTo>
              <a:lnTo>
                <a:pt x="1937328" y="14868"/>
              </a:lnTo>
            </a:path>
          </a:pathLst>
        </a:custGeom>
        <a:noFill/>
        <a:ln w="25400" cap="flat" cmpd="sng" algn="ctr">
          <a:solidFill>
            <a:schemeClr val="accent6">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rot="10800000">
        <a:off x="5303550" y="881552"/>
        <a:ext cx="96866" cy="96866"/>
      </dsp:txXfrm>
    </dsp:sp>
    <dsp:sp modelId="{82A239A5-E27B-4ECF-ABD8-B8C9439915B2}">
      <dsp:nvSpPr>
        <dsp:cNvPr id="0" name=""/>
        <dsp:cNvSpPr/>
      </dsp:nvSpPr>
      <dsp:spPr>
        <a:xfrm>
          <a:off x="2821000" y="-1"/>
          <a:ext cx="1571492" cy="1508296"/>
        </a:xfrm>
        <a:prstGeom prst="ellipse">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err="1"/>
            <a:t>Equipo</a:t>
          </a:r>
          <a:r>
            <a:rPr lang="en-US" sz="1100" b="1" kern="1200" dirty="0"/>
            <a:t> y </a:t>
          </a:r>
          <a:r>
            <a:rPr lang="en-US" sz="1100" b="1" kern="1200" dirty="0" err="1"/>
            <a:t>Compromiso</a:t>
          </a:r>
          <a:r>
            <a:rPr lang="en-US" sz="1100" b="1" kern="1200" dirty="0"/>
            <a:t> de las Personas y </a:t>
          </a:r>
          <a:r>
            <a:rPr lang="en-US" sz="1100" b="1" kern="1200" dirty="0" err="1"/>
            <a:t>una</a:t>
          </a:r>
          <a:r>
            <a:rPr lang="en-US" sz="1100" b="1" kern="1200" dirty="0"/>
            <a:t> de las </a:t>
          </a:r>
          <a:r>
            <a:rPr lang="en-US" sz="1100" b="1" kern="1200" dirty="0" err="1"/>
            <a:t>mayores</a:t>
          </a:r>
          <a:r>
            <a:rPr lang="en-US" sz="1100" b="1" kern="1200" dirty="0"/>
            <a:t> </a:t>
          </a:r>
          <a:r>
            <a:rPr lang="en-US" sz="1100" b="1" kern="1200" dirty="0" err="1"/>
            <a:t>plantas</a:t>
          </a:r>
          <a:r>
            <a:rPr lang="en-US" sz="1100" b="1" kern="1200" dirty="0"/>
            <a:t> de </a:t>
          </a:r>
          <a:r>
            <a:rPr lang="en-US" sz="1100" b="1" kern="1200" dirty="0" err="1"/>
            <a:t>pilotaje</a:t>
          </a:r>
          <a:r>
            <a:rPr lang="en-US" sz="1100" b="1" kern="1200" dirty="0"/>
            <a:t> del </a:t>
          </a:r>
          <a:r>
            <a:rPr lang="en-US" sz="1100" b="1" kern="1200" dirty="0" err="1"/>
            <a:t>mundo</a:t>
          </a:r>
          <a:endParaRPr lang="en-US" sz="1100" b="1" kern="1200" dirty="0"/>
        </a:p>
      </dsp:txBody>
      <dsp:txXfrm>
        <a:off x="3051140" y="220884"/>
        <a:ext cx="1111212" cy="1066526"/>
      </dsp:txXfrm>
    </dsp:sp>
    <dsp:sp modelId="{6872AEB7-30EE-48F5-BBFE-E22060A9D712}">
      <dsp:nvSpPr>
        <dsp:cNvPr id="0" name=""/>
        <dsp:cNvSpPr/>
      </dsp:nvSpPr>
      <dsp:spPr>
        <a:xfrm rot="5360276">
          <a:off x="6991709" y="2688651"/>
          <a:ext cx="860403" cy="29736"/>
        </a:xfrm>
        <a:custGeom>
          <a:avLst/>
          <a:gdLst/>
          <a:ahLst/>
          <a:cxnLst/>
          <a:rect l="0" t="0" r="0" b="0"/>
          <a:pathLst>
            <a:path>
              <a:moveTo>
                <a:pt x="0" y="14868"/>
              </a:moveTo>
              <a:lnTo>
                <a:pt x="860403" y="14868"/>
              </a:lnTo>
            </a:path>
          </a:pathLst>
        </a:custGeom>
        <a:noFill/>
        <a:ln w="25400" cap="flat" cmpd="sng" algn="ctr">
          <a:solidFill>
            <a:schemeClr val="accent6">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400401" y="2682009"/>
        <a:ext cx="43020" cy="43020"/>
      </dsp:txXfrm>
    </dsp:sp>
    <dsp:sp modelId="{98D8819E-CB95-4D04-AFF9-49E41117FF57}">
      <dsp:nvSpPr>
        <dsp:cNvPr id="0" name=""/>
        <dsp:cNvSpPr/>
      </dsp:nvSpPr>
      <dsp:spPr>
        <a:xfrm>
          <a:off x="6649856" y="3133646"/>
          <a:ext cx="1571534" cy="1513064"/>
        </a:xfrm>
        <a:prstGeom prst="ellipse">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err="1"/>
            <a:t>Deducciones</a:t>
          </a:r>
          <a:r>
            <a:rPr lang="en-US" sz="1200" b="1" kern="1200" dirty="0"/>
            <a:t> </a:t>
          </a:r>
          <a:r>
            <a:rPr lang="en-US" sz="1200" b="1" kern="1200" dirty="0" err="1"/>
            <a:t>fiscales</a:t>
          </a:r>
          <a:r>
            <a:rPr lang="en-US" sz="1200" b="1" kern="1200" dirty="0"/>
            <a:t> </a:t>
          </a:r>
          <a:r>
            <a:rPr lang="en-US" sz="1200" b="1" kern="1200" dirty="0" err="1"/>
            <a:t>por</a:t>
          </a:r>
          <a:r>
            <a:rPr lang="en-US" sz="1200" b="1" kern="1200" dirty="0"/>
            <a:t> </a:t>
          </a:r>
          <a:r>
            <a:rPr lang="en-US" sz="1200" b="1" kern="1200" dirty="0" err="1"/>
            <a:t>inversión</a:t>
          </a:r>
          <a:r>
            <a:rPr lang="en-US" sz="1200" b="1" kern="1200" dirty="0"/>
            <a:t> </a:t>
          </a:r>
          <a:r>
            <a:rPr lang="en-US" sz="1200" b="1" kern="1200" dirty="0" err="1"/>
            <a:t>en</a:t>
          </a:r>
          <a:r>
            <a:rPr lang="en-US" sz="1200" b="1" kern="1200" dirty="0"/>
            <a:t> I+D+I</a:t>
          </a:r>
        </a:p>
      </dsp:txBody>
      <dsp:txXfrm>
        <a:off x="6880002" y="3355229"/>
        <a:ext cx="1111242" cy="1069898"/>
      </dsp:txXfrm>
    </dsp:sp>
    <dsp:sp modelId="{370B1226-75B0-4948-80B2-309CA0AAB39D}">
      <dsp:nvSpPr>
        <dsp:cNvPr id="0" name=""/>
        <dsp:cNvSpPr/>
      </dsp:nvSpPr>
      <dsp:spPr>
        <a:xfrm rot="7888952">
          <a:off x="5185224" y="2625009"/>
          <a:ext cx="1779022" cy="29736"/>
        </a:xfrm>
        <a:custGeom>
          <a:avLst/>
          <a:gdLst/>
          <a:ahLst/>
          <a:cxnLst/>
          <a:rect l="0" t="0" r="0" b="0"/>
          <a:pathLst>
            <a:path>
              <a:moveTo>
                <a:pt x="0" y="14868"/>
              </a:moveTo>
              <a:lnTo>
                <a:pt x="1779022" y="14868"/>
              </a:lnTo>
            </a:path>
          </a:pathLst>
        </a:custGeom>
        <a:noFill/>
        <a:ln w="25400" cap="flat" cmpd="sng" algn="ctr">
          <a:solidFill>
            <a:schemeClr val="accent6">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rot="10800000">
        <a:off x="6030260" y="2595402"/>
        <a:ext cx="88951" cy="88951"/>
      </dsp:txXfrm>
    </dsp:sp>
    <dsp:sp modelId="{BDDF764A-0EDC-40A4-AB6F-CC2A494B05BA}">
      <dsp:nvSpPr>
        <dsp:cNvPr id="0" name=""/>
        <dsp:cNvSpPr/>
      </dsp:nvSpPr>
      <dsp:spPr>
        <a:xfrm>
          <a:off x="4212642" y="3132499"/>
          <a:ext cx="1547995" cy="1476005"/>
        </a:xfrm>
        <a:prstGeom prst="ellipse">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err="1"/>
            <a:t>Patentes</a:t>
          </a:r>
          <a:r>
            <a:rPr lang="en-US" sz="1200" b="1" kern="1200" dirty="0"/>
            <a:t> de </a:t>
          </a:r>
          <a:r>
            <a:rPr lang="en-US" sz="1200" b="1" kern="1200" dirty="0" err="1"/>
            <a:t>equipos</a:t>
          </a:r>
          <a:r>
            <a:rPr lang="en-US" sz="1200" b="1" kern="1200" dirty="0"/>
            <a:t> y </a:t>
          </a:r>
          <a:r>
            <a:rPr lang="en-US" sz="1200" b="1" kern="1200" dirty="0" err="1"/>
            <a:t>procesos</a:t>
          </a:r>
          <a:r>
            <a:rPr lang="en-US" sz="1200" b="1" kern="1200" dirty="0"/>
            <a:t> industrials</a:t>
          </a:r>
        </a:p>
      </dsp:txBody>
      <dsp:txXfrm>
        <a:off x="4439341" y="3348655"/>
        <a:ext cx="1094597" cy="1043693"/>
      </dsp:txXfrm>
    </dsp:sp>
    <dsp:sp modelId="{A2145D05-6DB1-4BCB-B724-B4D5076B8B67}">
      <dsp:nvSpPr>
        <dsp:cNvPr id="0" name=""/>
        <dsp:cNvSpPr/>
      </dsp:nvSpPr>
      <dsp:spPr>
        <a:xfrm rot="9617415">
          <a:off x="3907631" y="1919901"/>
          <a:ext cx="2536971" cy="29736"/>
        </a:xfrm>
        <a:custGeom>
          <a:avLst/>
          <a:gdLst/>
          <a:ahLst/>
          <a:cxnLst/>
          <a:rect l="0" t="0" r="0" b="0"/>
          <a:pathLst>
            <a:path>
              <a:moveTo>
                <a:pt x="0" y="14868"/>
              </a:moveTo>
              <a:lnTo>
                <a:pt x="2536971" y="14868"/>
              </a:lnTo>
            </a:path>
          </a:pathLst>
        </a:custGeom>
        <a:noFill/>
        <a:ln w="25400" cap="flat" cmpd="sng" algn="ctr">
          <a:solidFill>
            <a:schemeClr val="accent6">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10800000">
        <a:off x="5112693" y="1871345"/>
        <a:ext cx="126848" cy="126848"/>
      </dsp:txXfrm>
    </dsp:sp>
    <dsp:sp modelId="{B56FD04A-8C43-4E44-BC91-2D28AB7C2011}">
      <dsp:nvSpPr>
        <dsp:cNvPr id="0" name=""/>
        <dsp:cNvSpPr/>
      </dsp:nvSpPr>
      <dsp:spPr>
        <a:xfrm>
          <a:off x="2448452" y="1872213"/>
          <a:ext cx="1583997" cy="1511993"/>
        </a:xfrm>
        <a:prstGeom prst="ellipse">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err="1"/>
            <a:t>Proyectos</a:t>
          </a:r>
          <a:r>
            <a:rPr lang="en-US" sz="1100" b="1" kern="1200" dirty="0"/>
            <a:t> </a:t>
          </a:r>
          <a:r>
            <a:rPr lang="en-US" sz="1100" b="1" kern="1200" dirty="0" err="1"/>
            <a:t>I+D+i</a:t>
          </a:r>
          <a:endParaRPr lang="en-US" sz="1100" b="1" kern="1200" dirty="0"/>
        </a:p>
        <a:p>
          <a:pPr marL="0" lvl="0" indent="0" algn="ctr" defTabSz="488950">
            <a:lnSpc>
              <a:spcPct val="90000"/>
            </a:lnSpc>
            <a:spcBef>
              <a:spcPct val="0"/>
            </a:spcBef>
            <a:spcAft>
              <a:spcPct val="35000"/>
            </a:spcAft>
            <a:buNone/>
          </a:pPr>
          <a:r>
            <a:rPr lang="en-US" sz="1100" b="1" kern="1200" dirty="0" err="1"/>
            <a:t>Inmet</a:t>
          </a:r>
          <a:r>
            <a:rPr lang="en-US" sz="1100" b="1" kern="1200" dirty="0"/>
            <a:t>, </a:t>
          </a:r>
          <a:r>
            <a:rPr lang="en-US" sz="1100" b="1" kern="1200" dirty="0" err="1"/>
            <a:t>Polimet</a:t>
          </a:r>
          <a:r>
            <a:rPr lang="en-US" sz="1100" b="1" kern="1200" dirty="0"/>
            <a:t>, Nemo, </a:t>
          </a:r>
          <a:r>
            <a:rPr lang="en-US" sz="1100" b="1" kern="1200" dirty="0" err="1"/>
            <a:t>Remine</a:t>
          </a:r>
          <a:r>
            <a:rPr lang="en-US" sz="1100" b="1" kern="1200" dirty="0"/>
            <a:t>-Water, </a:t>
          </a:r>
          <a:r>
            <a:rPr lang="en-US" sz="1100" b="1" kern="1200" dirty="0" err="1"/>
            <a:t>Infact</a:t>
          </a:r>
          <a:r>
            <a:rPr lang="en-US" sz="1100" b="1" kern="1200" dirty="0"/>
            <a:t>, </a:t>
          </a:r>
          <a:r>
            <a:rPr lang="en-US" sz="1100" b="1" kern="1200" dirty="0" err="1"/>
            <a:t>Suprim</a:t>
          </a:r>
          <a:r>
            <a:rPr lang="en-US" sz="1100" b="1" kern="1200" dirty="0"/>
            <a:t>,… </a:t>
          </a:r>
        </a:p>
      </dsp:txBody>
      <dsp:txXfrm>
        <a:off x="2680423" y="2093639"/>
        <a:ext cx="1120055" cy="106914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83A664-2B89-4392-B468-8187B84C855A}">
      <dsp:nvSpPr>
        <dsp:cNvPr id="0" name=""/>
        <dsp:cNvSpPr/>
      </dsp:nvSpPr>
      <dsp:spPr>
        <a:xfrm>
          <a:off x="1362422" y="0"/>
          <a:ext cx="5190310" cy="2916324"/>
        </a:xfrm>
        <a:prstGeom prst="swooshArrow">
          <a:avLst>
            <a:gd name="adj1" fmla="val 25000"/>
            <a:gd name="adj2" fmla="val 25000"/>
          </a:avLst>
        </a:prstGeom>
        <a:solidFill>
          <a:schemeClr val="accent6">
            <a:lumMod val="75000"/>
          </a:schemeClr>
        </a:solidFill>
        <a:ln>
          <a:noFill/>
        </a:ln>
        <a:effectLst>
          <a:outerShdw blurRad="50800" dist="38100" dir="16200000" rotWithShape="0">
            <a:prstClr val="black">
              <a:alpha val="40000"/>
            </a:prstClr>
          </a:outerShdw>
        </a:effectLst>
        <a:scene3d>
          <a:camera prst="orthographicFront"/>
          <a:lightRig rig="threePt" dir="t"/>
        </a:scene3d>
        <a:sp3d>
          <a:bevelT/>
        </a:sp3d>
      </dsp:spPr>
      <dsp:style>
        <a:lnRef idx="0">
          <a:scrgbClr r="0" g="0" b="0"/>
        </a:lnRef>
        <a:fillRef idx="1">
          <a:scrgbClr r="0" g="0" b="0"/>
        </a:fillRef>
        <a:effectRef idx="0">
          <a:scrgbClr r="0" g="0" b="0"/>
        </a:effectRef>
        <a:fontRef idx="minor"/>
      </dsp:style>
    </dsp:sp>
    <dsp:sp modelId="{71591359-C470-45F8-B0D8-8FE606FB1CCF}">
      <dsp:nvSpPr>
        <dsp:cNvPr id="0" name=""/>
        <dsp:cNvSpPr/>
      </dsp:nvSpPr>
      <dsp:spPr>
        <a:xfrm>
          <a:off x="2084130" y="2168578"/>
          <a:ext cx="107320" cy="107320"/>
        </a:xfrm>
        <a:prstGeom prst="ellipse">
          <a:avLst/>
        </a:prstGeom>
        <a:solidFill>
          <a:schemeClr val="accent6">
            <a:lumMod val="50000"/>
          </a:schemeClr>
        </a:solidFill>
        <a:ln w="25400" cap="flat" cmpd="sng" algn="ctr">
          <a:solidFill>
            <a:schemeClr val="accent6">
              <a:lumMod val="7500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sp>
    <dsp:sp modelId="{29422C9F-39F0-4652-A84D-A284661755C1}">
      <dsp:nvSpPr>
        <dsp:cNvPr id="0" name=""/>
        <dsp:cNvSpPr/>
      </dsp:nvSpPr>
      <dsp:spPr>
        <a:xfrm>
          <a:off x="1982869" y="2222238"/>
          <a:ext cx="1107749" cy="6940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867" tIns="0" rIns="0" bIns="0" numCol="1" spcCol="1270" anchor="t" anchorCtr="0">
          <a:noAutofit/>
        </a:bodyPr>
        <a:lstStyle/>
        <a:p>
          <a:pPr marL="0" lvl="0" indent="0" algn="l" defTabSz="622300">
            <a:lnSpc>
              <a:spcPct val="90000"/>
            </a:lnSpc>
            <a:spcBef>
              <a:spcPct val="0"/>
            </a:spcBef>
            <a:spcAft>
              <a:spcPct val="35000"/>
            </a:spcAft>
            <a:buNone/>
          </a:pPr>
          <a:r>
            <a:rPr lang="en-US" sz="1400" b="1" kern="1200" dirty="0"/>
            <a:t>Proyecto </a:t>
          </a:r>
          <a:r>
            <a:rPr lang="en-US" sz="1400" b="1" kern="1200" dirty="0" err="1"/>
            <a:t>Sulfuros</a:t>
          </a:r>
          <a:r>
            <a:rPr lang="en-US" sz="1400" b="1" kern="1200" dirty="0"/>
            <a:t> </a:t>
          </a:r>
          <a:r>
            <a:rPr lang="en-US" sz="1400" b="1" kern="1200" dirty="0" err="1"/>
            <a:t>Secundarios</a:t>
          </a:r>
          <a:endParaRPr lang="en-US" sz="1400" b="1" kern="1200" dirty="0"/>
        </a:p>
      </dsp:txBody>
      <dsp:txXfrm>
        <a:off x="1982869" y="2222238"/>
        <a:ext cx="1107749" cy="694085"/>
      </dsp:txXfrm>
    </dsp:sp>
    <dsp:sp modelId="{F62E64B8-FD8A-482A-9528-B5E5C1404954}">
      <dsp:nvSpPr>
        <dsp:cNvPr id="0" name=""/>
        <dsp:cNvSpPr/>
      </dsp:nvSpPr>
      <dsp:spPr>
        <a:xfrm>
          <a:off x="2842375" y="1490241"/>
          <a:ext cx="186644" cy="186644"/>
        </a:xfrm>
        <a:prstGeom prst="ellipse">
          <a:avLst/>
        </a:prstGeom>
        <a:solidFill>
          <a:schemeClr val="accent6">
            <a:lumMod val="50000"/>
          </a:schemeClr>
        </a:solidFill>
        <a:ln w="25400" cap="flat" cmpd="sng" algn="ctr">
          <a:solidFill>
            <a:schemeClr val="accent6">
              <a:lumMod val="7500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sp>
    <dsp:sp modelId="{EBC471E4-CF53-471D-8A11-5E8C3EF698BC}">
      <dsp:nvSpPr>
        <dsp:cNvPr id="0" name=""/>
        <dsp:cNvSpPr/>
      </dsp:nvSpPr>
      <dsp:spPr>
        <a:xfrm>
          <a:off x="2935697" y="1583563"/>
          <a:ext cx="979884" cy="1332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899" tIns="0" rIns="0" bIns="0" numCol="1" spcCol="1270" anchor="t" anchorCtr="0">
          <a:noAutofit/>
        </a:bodyPr>
        <a:lstStyle/>
        <a:p>
          <a:pPr marL="0" lvl="0" indent="0" algn="l" defTabSz="622300">
            <a:lnSpc>
              <a:spcPct val="90000"/>
            </a:lnSpc>
            <a:spcBef>
              <a:spcPct val="0"/>
            </a:spcBef>
            <a:spcAft>
              <a:spcPct val="35000"/>
            </a:spcAft>
            <a:buNone/>
          </a:pPr>
          <a:r>
            <a:rPr lang="en-US" sz="1400" b="1" kern="1200" dirty="0"/>
            <a:t>Proyecto </a:t>
          </a:r>
          <a:r>
            <a:rPr lang="en-US" sz="1400" b="1" kern="1200" dirty="0" err="1"/>
            <a:t>reproceso</a:t>
          </a:r>
          <a:r>
            <a:rPr lang="en-US" sz="1400" b="1" kern="1200" dirty="0"/>
            <a:t> de tailings</a:t>
          </a:r>
        </a:p>
      </dsp:txBody>
      <dsp:txXfrm>
        <a:off x="2935697" y="1583563"/>
        <a:ext cx="979884" cy="1332760"/>
      </dsp:txXfrm>
    </dsp:sp>
    <dsp:sp modelId="{D0F193B8-18CC-4067-8FB7-AEDCE727C8B1}">
      <dsp:nvSpPr>
        <dsp:cNvPr id="0" name=""/>
        <dsp:cNvSpPr/>
      </dsp:nvSpPr>
      <dsp:spPr>
        <a:xfrm>
          <a:off x="3810594" y="990383"/>
          <a:ext cx="247304" cy="247304"/>
        </a:xfrm>
        <a:prstGeom prst="ellipse">
          <a:avLst/>
        </a:prstGeom>
        <a:solidFill>
          <a:schemeClr val="accent6">
            <a:lumMod val="50000"/>
          </a:schemeClr>
        </a:solidFill>
        <a:ln w="25400" cap="flat" cmpd="sng" algn="ctr">
          <a:solidFill>
            <a:schemeClr val="accent6">
              <a:lumMod val="7500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sp>
    <dsp:sp modelId="{3FD657AC-B80A-4D9C-B38D-AEEC7B9FA988}">
      <dsp:nvSpPr>
        <dsp:cNvPr id="0" name=""/>
        <dsp:cNvSpPr/>
      </dsp:nvSpPr>
      <dsp:spPr>
        <a:xfrm>
          <a:off x="3934246" y="1114035"/>
          <a:ext cx="979884" cy="18022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41" tIns="0" rIns="0" bIns="0" numCol="1" spcCol="1270" anchor="t" anchorCtr="0">
          <a:noAutofit/>
        </a:bodyPr>
        <a:lstStyle/>
        <a:p>
          <a:pPr marL="0" lvl="0" indent="0" algn="l" defTabSz="622300">
            <a:lnSpc>
              <a:spcPct val="90000"/>
            </a:lnSpc>
            <a:spcBef>
              <a:spcPct val="0"/>
            </a:spcBef>
            <a:spcAft>
              <a:spcPct val="35000"/>
            </a:spcAft>
            <a:buNone/>
          </a:pPr>
          <a:r>
            <a:rPr lang="en-US" sz="1400" b="1" kern="1200" dirty="0"/>
            <a:t>PMR</a:t>
          </a:r>
        </a:p>
      </dsp:txBody>
      <dsp:txXfrm>
        <a:off x="3934246" y="1114035"/>
        <a:ext cx="979884" cy="1802288"/>
      </dsp:txXfrm>
    </dsp:sp>
    <dsp:sp modelId="{BACFD78D-C72D-4622-8907-06447AB1F56D}">
      <dsp:nvSpPr>
        <dsp:cNvPr id="0" name=""/>
        <dsp:cNvSpPr/>
      </dsp:nvSpPr>
      <dsp:spPr>
        <a:xfrm>
          <a:off x="4865137" y="659672"/>
          <a:ext cx="331294" cy="331294"/>
        </a:xfrm>
        <a:prstGeom prst="ellipse">
          <a:avLst/>
        </a:prstGeom>
        <a:solidFill>
          <a:schemeClr val="accent6">
            <a:lumMod val="50000"/>
          </a:schemeClr>
        </a:solidFill>
        <a:ln w="25400" cap="flat" cmpd="sng" algn="ctr">
          <a:solidFill>
            <a:schemeClr val="accent6">
              <a:lumMod val="7500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sp>
    <dsp:sp modelId="{E194EEBD-B7FC-4F19-A0C2-EB74D6279621}">
      <dsp:nvSpPr>
        <dsp:cNvPr id="0" name=""/>
        <dsp:cNvSpPr/>
      </dsp:nvSpPr>
      <dsp:spPr>
        <a:xfrm>
          <a:off x="5030784" y="825319"/>
          <a:ext cx="979884" cy="20910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546" tIns="0" rIns="0" bIns="0" numCol="1" spcCol="1270" anchor="t" anchorCtr="0">
          <a:noAutofit/>
        </a:bodyPr>
        <a:lstStyle/>
        <a:p>
          <a:pPr marL="0" lvl="0" indent="0" algn="l" defTabSz="622300">
            <a:lnSpc>
              <a:spcPct val="90000"/>
            </a:lnSpc>
            <a:spcBef>
              <a:spcPct val="0"/>
            </a:spcBef>
            <a:spcAft>
              <a:spcPct val="35000"/>
            </a:spcAft>
            <a:buNone/>
          </a:pPr>
          <a:r>
            <a:rPr lang="en-US" sz="1400" b="1" kern="1200" dirty="0" err="1"/>
            <a:t>Minería</a:t>
          </a:r>
          <a:r>
            <a:rPr lang="en-US" sz="1400" b="1" kern="1200" dirty="0"/>
            <a:t> del </a:t>
          </a:r>
          <a:r>
            <a:rPr lang="en-US" sz="1400" b="1" kern="1200" dirty="0" err="1"/>
            <a:t>futuro</a:t>
          </a:r>
          <a:endParaRPr lang="en-US" sz="1400" b="1" kern="1200" dirty="0"/>
        </a:p>
      </dsp:txBody>
      <dsp:txXfrm>
        <a:off x="5030784" y="825319"/>
        <a:ext cx="979884" cy="2091004"/>
      </dsp:txXfrm>
    </dsp:sp>
  </dsp:spTree>
</dsp:drawing>
</file>

<file path=ppt/diagrams/layout1.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1"/>
            <a:ext cx="3037840" cy="464820"/>
          </a:xfrm>
          <a:prstGeom prst="rect">
            <a:avLst/>
          </a:prstGeom>
        </p:spPr>
        <p:txBody>
          <a:bodyPr vert="horz" lIns="91427" tIns="45714" rIns="91427" bIns="45714" rtlCol="0"/>
          <a:lstStyle>
            <a:lvl1pPr algn="l">
              <a:defRPr sz="1200"/>
            </a:lvl1pPr>
          </a:lstStyle>
          <a:p>
            <a:endParaRPr lang="es-ES"/>
          </a:p>
        </p:txBody>
      </p:sp>
      <p:sp>
        <p:nvSpPr>
          <p:cNvPr id="3" name="2 Marcador de fecha"/>
          <p:cNvSpPr>
            <a:spLocks noGrp="1"/>
          </p:cNvSpPr>
          <p:nvPr>
            <p:ph type="dt" sz="quarter" idx="1"/>
          </p:nvPr>
        </p:nvSpPr>
        <p:spPr>
          <a:xfrm>
            <a:off x="3970938" y="1"/>
            <a:ext cx="3037840" cy="464820"/>
          </a:xfrm>
          <a:prstGeom prst="rect">
            <a:avLst/>
          </a:prstGeom>
        </p:spPr>
        <p:txBody>
          <a:bodyPr vert="horz" lIns="91427" tIns="45714" rIns="91427" bIns="45714" rtlCol="0"/>
          <a:lstStyle>
            <a:lvl1pPr algn="r">
              <a:defRPr sz="1200"/>
            </a:lvl1pPr>
          </a:lstStyle>
          <a:p>
            <a:fld id="{E30F4A1B-107A-4C49-9B55-1AEE3104908C}" type="datetimeFigureOut">
              <a:rPr lang="es-ES" smtClean="0"/>
              <a:pPr/>
              <a:t>28/11/20</a:t>
            </a:fld>
            <a:endParaRPr lang="es-ES"/>
          </a:p>
        </p:txBody>
      </p:sp>
      <p:sp>
        <p:nvSpPr>
          <p:cNvPr id="4" name="3 Marcador de pie de página"/>
          <p:cNvSpPr>
            <a:spLocks noGrp="1"/>
          </p:cNvSpPr>
          <p:nvPr>
            <p:ph type="ftr" sz="quarter" idx="2"/>
          </p:nvPr>
        </p:nvSpPr>
        <p:spPr>
          <a:xfrm>
            <a:off x="0" y="8829967"/>
            <a:ext cx="3037840" cy="464820"/>
          </a:xfrm>
          <a:prstGeom prst="rect">
            <a:avLst/>
          </a:prstGeom>
        </p:spPr>
        <p:txBody>
          <a:bodyPr vert="horz" lIns="91427" tIns="45714" rIns="91427" bIns="45714" rtlCol="0" anchor="b"/>
          <a:lstStyle>
            <a:lvl1pPr algn="l">
              <a:defRPr sz="1200"/>
            </a:lvl1pPr>
          </a:lstStyle>
          <a:p>
            <a:r>
              <a:rPr lang="es-ES"/>
              <a:t>Es responsabilidad de todos, tu seguridad es la mía.</a:t>
            </a:r>
          </a:p>
        </p:txBody>
      </p:sp>
      <p:sp>
        <p:nvSpPr>
          <p:cNvPr id="5" name="4 Marcador de número de diapositiva"/>
          <p:cNvSpPr>
            <a:spLocks noGrp="1"/>
          </p:cNvSpPr>
          <p:nvPr>
            <p:ph type="sldNum" sz="quarter" idx="3"/>
          </p:nvPr>
        </p:nvSpPr>
        <p:spPr>
          <a:xfrm>
            <a:off x="3970938" y="8829967"/>
            <a:ext cx="3037840" cy="464820"/>
          </a:xfrm>
          <a:prstGeom prst="rect">
            <a:avLst/>
          </a:prstGeom>
        </p:spPr>
        <p:txBody>
          <a:bodyPr vert="horz" lIns="91427" tIns="45714" rIns="91427" bIns="45714" rtlCol="0" anchor="b"/>
          <a:lstStyle>
            <a:lvl1pPr algn="r">
              <a:defRPr sz="1200"/>
            </a:lvl1pPr>
          </a:lstStyle>
          <a:p>
            <a:fld id="{AAA3D04D-22A2-4F37-A17F-D765132D9679}" type="slidenum">
              <a:rPr lang="es-ES" smtClean="0"/>
              <a:pPr/>
              <a:t>‹Nº›</a:t>
            </a:fld>
            <a:endParaRPr lang="es-ES"/>
          </a:p>
        </p:txBody>
      </p:sp>
    </p:spTree>
    <p:extLst>
      <p:ext uri="{BB962C8B-B14F-4D97-AF65-F5344CB8AC3E}">
        <p14:creationId xmlns:p14="http://schemas.microsoft.com/office/powerpoint/2010/main" val="331094726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1"/>
            <a:ext cx="3037840" cy="464820"/>
          </a:xfrm>
          <a:prstGeom prst="rect">
            <a:avLst/>
          </a:prstGeom>
        </p:spPr>
        <p:txBody>
          <a:bodyPr vert="horz" lIns="91427" tIns="45714" rIns="91427" bIns="45714" rtlCol="0"/>
          <a:lstStyle>
            <a:lvl1pPr algn="l">
              <a:defRPr sz="1200"/>
            </a:lvl1pPr>
          </a:lstStyle>
          <a:p>
            <a:endParaRPr lang="es-ES"/>
          </a:p>
        </p:txBody>
      </p:sp>
      <p:sp>
        <p:nvSpPr>
          <p:cNvPr id="3" name="2 Marcador de fecha"/>
          <p:cNvSpPr>
            <a:spLocks noGrp="1"/>
          </p:cNvSpPr>
          <p:nvPr>
            <p:ph type="dt" idx="1"/>
          </p:nvPr>
        </p:nvSpPr>
        <p:spPr>
          <a:xfrm>
            <a:off x="3970938" y="1"/>
            <a:ext cx="3037840" cy="464820"/>
          </a:xfrm>
          <a:prstGeom prst="rect">
            <a:avLst/>
          </a:prstGeom>
        </p:spPr>
        <p:txBody>
          <a:bodyPr vert="horz" lIns="91427" tIns="45714" rIns="91427" bIns="45714" rtlCol="0"/>
          <a:lstStyle>
            <a:lvl1pPr algn="r">
              <a:defRPr sz="1200"/>
            </a:lvl1pPr>
          </a:lstStyle>
          <a:p>
            <a:fld id="{44A09B8A-8E77-4351-8623-FD116581ECB9}" type="datetimeFigureOut">
              <a:rPr lang="es-ES" smtClean="0"/>
              <a:pPr/>
              <a:t>28/11/20</a:t>
            </a:fld>
            <a:endParaRPr lang="es-ES"/>
          </a:p>
        </p:txBody>
      </p:sp>
      <p:sp>
        <p:nvSpPr>
          <p:cNvPr id="4" name="3 Marcador de imagen de diapositiva"/>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27" tIns="45714" rIns="91427" bIns="45714" rtlCol="0" anchor="ctr"/>
          <a:lstStyle/>
          <a:p>
            <a:endParaRPr lang="es-ES"/>
          </a:p>
        </p:txBody>
      </p:sp>
      <p:sp>
        <p:nvSpPr>
          <p:cNvPr id="5" name="4 Marcador de notas"/>
          <p:cNvSpPr>
            <a:spLocks noGrp="1"/>
          </p:cNvSpPr>
          <p:nvPr>
            <p:ph type="body" sz="quarter" idx="3"/>
          </p:nvPr>
        </p:nvSpPr>
        <p:spPr>
          <a:xfrm>
            <a:off x="701040" y="4415790"/>
            <a:ext cx="5608320" cy="4183380"/>
          </a:xfrm>
          <a:prstGeom prst="rect">
            <a:avLst/>
          </a:prstGeom>
        </p:spPr>
        <p:txBody>
          <a:bodyPr vert="horz" lIns="91427" tIns="45714" rIns="91427" bIns="45714"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5 Marcador de pie de página"/>
          <p:cNvSpPr>
            <a:spLocks noGrp="1"/>
          </p:cNvSpPr>
          <p:nvPr>
            <p:ph type="ftr" sz="quarter" idx="4"/>
          </p:nvPr>
        </p:nvSpPr>
        <p:spPr>
          <a:xfrm>
            <a:off x="0" y="8829967"/>
            <a:ext cx="3037840" cy="464820"/>
          </a:xfrm>
          <a:prstGeom prst="rect">
            <a:avLst/>
          </a:prstGeom>
        </p:spPr>
        <p:txBody>
          <a:bodyPr vert="horz" lIns="91427" tIns="45714" rIns="91427" bIns="45714" rtlCol="0" anchor="b"/>
          <a:lstStyle>
            <a:lvl1pPr algn="l">
              <a:defRPr sz="1200"/>
            </a:lvl1pPr>
          </a:lstStyle>
          <a:p>
            <a:r>
              <a:rPr lang="es-ES"/>
              <a:t>Es responsabilidad de todos, tu seguridad es la mía.</a:t>
            </a:r>
          </a:p>
        </p:txBody>
      </p:sp>
      <p:sp>
        <p:nvSpPr>
          <p:cNvPr id="7" name="6 Marcador de número de diapositiva"/>
          <p:cNvSpPr>
            <a:spLocks noGrp="1"/>
          </p:cNvSpPr>
          <p:nvPr>
            <p:ph type="sldNum" sz="quarter" idx="5"/>
          </p:nvPr>
        </p:nvSpPr>
        <p:spPr>
          <a:xfrm>
            <a:off x="3970938" y="8829967"/>
            <a:ext cx="3037840" cy="464820"/>
          </a:xfrm>
          <a:prstGeom prst="rect">
            <a:avLst/>
          </a:prstGeom>
        </p:spPr>
        <p:txBody>
          <a:bodyPr vert="horz" lIns="91427" tIns="45714" rIns="91427" bIns="45714" rtlCol="0" anchor="b"/>
          <a:lstStyle>
            <a:lvl1pPr algn="r">
              <a:defRPr sz="1200"/>
            </a:lvl1pPr>
          </a:lstStyle>
          <a:p>
            <a:fld id="{8F942D81-8E9F-4D3B-84DC-CD7F4202C4A8}" type="slidenum">
              <a:rPr lang="es-ES" smtClean="0"/>
              <a:pPr/>
              <a:t>‹Nº›</a:t>
            </a:fld>
            <a:endParaRPr lang="es-ES"/>
          </a:p>
        </p:txBody>
      </p:sp>
    </p:spTree>
    <p:extLst>
      <p:ext uri="{BB962C8B-B14F-4D97-AF65-F5344CB8AC3E}">
        <p14:creationId xmlns:p14="http://schemas.microsoft.com/office/powerpoint/2010/main" val="146132141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1 Marcador de imagen de diapositiva"/>
          <p:cNvSpPr>
            <a:spLocks noGrp="1" noRot="1" noChangeAspect="1" noTextEdit="1"/>
          </p:cNvSpPr>
          <p:nvPr>
            <p:ph type="sldImg"/>
          </p:nvPr>
        </p:nvSpPr>
        <p:spPr>
          <a:ln/>
        </p:spPr>
      </p:sp>
      <p:sp>
        <p:nvSpPr>
          <p:cNvPr id="121859"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a:p>
        </p:txBody>
      </p:sp>
      <p:sp>
        <p:nvSpPr>
          <p:cNvPr id="121860"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Goudy ExtraBold" pitchFamily="18" charset="0"/>
              </a:defRPr>
            </a:lvl1pPr>
            <a:lvl2pPr marL="720439" indent="-277092">
              <a:defRPr sz="2300">
                <a:solidFill>
                  <a:schemeClr val="tx1"/>
                </a:solidFill>
                <a:latin typeface="Goudy ExtraBold" pitchFamily="18" charset="0"/>
              </a:defRPr>
            </a:lvl2pPr>
            <a:lvl3pPr marL="1108367" indent="-221673">
              <a:defRPr sz="2300">
                <a:solidFill>
                  <a:schemeClr val="tx1"/>
                </a:solidFill>
                <a:latin typeface="Goudy ExtraBold" pitchFamily="18" charset="0"/>
              </a:defRPr>
            </a:lvl3pPr>
            <a:lvl4pPr marL="1551714" indent="-221673">
              <a:defRPr sz="2300">
                <a:solidFill>
                  <a:schemeClr val="tx1"/>
                </a:solidFill>
                <a:latin typeface="Goudy ExtraBold" pitchFamily="18" charset="0"/>
              </a:defRPr>
            </a:lvl4pPr>
            <a:lvl5pPr marL="1995061" indent="-221673">
              <a:defRPr sz="2300">
                <a:solidFill>
                  <a:schemeClr val="tx1"/>
                </a:solidFill>
                <a:latin typeface="Goudy ExtraBold" pitchFamily="18" charset="0"/>
              </a:defRPr>
            </a:lvl5pPr>
            <a:lvl6pPr marL="2438408" indent="-221673" algn="ctr" eaLnBrk="0" fontAlgn="base" hangingPunct="0">
              <a:spcBef>
                <a:spcPct val="0"/>
              </a:spcBef>
              <a:spcAft>
                <a:spcPct val="0"/>
              </a:spcAft>
              <a:defRPr sz="2300">
                <a:solidFill>
                  <a:schemeClr val="tx1"/>
                </a:solidFill>
                <a:latin typeface="Goudy ExtraBold" pitchFamily="18" charset="0"/>
              </a:defRPr>
            </a:lvl6pPr>
            <a:lvl7pPr marL="2881754" indent="-221673" algn="ctr" eaLnBrk="0" fontAlgn="base" hangingPunct="0">
              <a:spcBef>
                <a:spcPct val="0"/>
              </a:spcBef>
              <a:spcAft>
                <a:spcPct val="0"/>
              </a:spcAft>
              <a:defRPr sz="2300">
                <a:solidFill>
                  <a:schemeClr val="tx1"/>
                </a:solidFill>
                <a:latin typeface="Goudy ExtraBold" pitchFamily="18" charset="0"/>
              </a:defRPr>
            </a:lvl7pPr>
            <a:lvl8pPr marL="3325101" indent="-221673" algn="ctr" eaLnBrk="0" fontAlgn="base" hangingPunct="0">
              <a:spcBef>
                <a:spcPct val="0"/>
              </a:spcBef>
              <a:spcAft>
                <a:spcPct val="0"/>
              </a:spcAft>
              <a:defRPr sz="2300">
                <a:solidFill>
                  <a:schemeClr val="tx1"/>
                </a:solidFill>
                <a:latin typeface="Goudy ExtraBold" pitchFamily="18" charset="0"/>
              </a:defRPr>
            </a:lvl8pPr>
            <a:lvl9pPr marL="3768448" indent="-221673" algn="ctr" eaLnBrk="0" fontAlgn="base" hangingPunct="0">
              <a:spcBef>
                <a:spcPct val="0"/>
              </a:spcBef>
              <a:spcAft>
                <a:spcPct val="0"/>
              </a:spcAft>
              <a:defRPr sz="2300">
                <a:solidFill>
                  <a:schemeClr val="tx1"/>
                </a:solidFill>
                <a:latin typeface="Goudy ExtraBold" pitchFamily="18" charset="0"/>
              </a:defRPr>
            </a:lvl9pPr>
          </a:lstStyle>
          <a:p>
            <a:fld id="{2A70D8A8-C520-4A18-BAE1-04F1E5E1342B}" type="slidenum">
              <a:rPr lang="es-ES" altLang="es-ES" sz="1200">
                <a:latin typeface="Times" pitchFamily="18" charset="0"/>
              </a:rPr>
              <a:pPr/>
              <a:t>1</a:t>
            </a:fld>
            <a:endParaRPr lang="es-ES" altLang="es-ES" sz="1200">
              <a:latin typeface="Times"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defRPr>
            </a:lvl1pPr>
            <a:lvl2pPr marL="742605" indent="-284793" eaLnBrk="0" hangingPunct="0">
              <a:spcBef>
                <a:spcPct val="30000"/>
              </a:spcBef>
              <a:defRPr sz="1200">
                <a:solidFill>
                  <a:schemeClr val="tx1"/>
                </a:solidFill>
                <a:latin typeface="Times" pitchFamily="18" charset="0"/>
              </a:defRPr>
            </a:lvl2pPr>
            <a:lvl3pPr marL="1142233" indent="-228141" eaLnBrk="0" hangingPunct="0">
              <a:spcBef>
                <a:spcPct val="30000"/>
              </a:spcBef>
              <a:defRPr sz="1200">
                <a:solidFill>
                  <a:schemeClr val="tx1"/>
                </a:solidFill>
                <a:latin typeface="Times" pitchFamily="18" charset="0"/>
              </a:defRPr>
            </a:lvl3pPr>
            <a:lvl4pPr marL="1598514" indent="-228141" eaLnBrk="0" hangingPunct="0">
              <a:spcBef>
                <a:spcPct val="30000"/>
              </a:spcBef>
              <a:defRPr sz="1200">
                <a:solidFill>
                  <a:schemeClr val="tx1"/>
                </a:solidFill>
                <a:latin typeface="Times" pitchFamily="18" charset="0"/>
              </a:defRPr>
            </a:lvl4pPr>
            <a:lvl5pPr marL="2056327" indent="-228141" eaLnBrk="0" hangingPunct="0">
              <a:spcBef>
                <a:spcPct val="30000"/>
              </a:spcBef>
              <a:defRPr sz="1200">
                <a:solidFill>
                  <a:schemeClr val="tx1"/>
                </a:solidFill>
                <a:latin typeface="Times" pitchFamily="18" charset="0"/>
              </a:defRPr>
            </a:lvl5pPr>
            <a:lvl6pPr marL="2497296" indent="-228141" eaLnBrk="0" fontAlgn="base" hangingPunct="0">
              <a:spcBef>
                <a:spcPct val="30000"/>
              </a:spcBef>
              <a:spcAft>
                <a:spcPct val="0"/>
              </a:spcAft>
              <a:defRPr sz="1200">
                <a:solidFill>
                  <a:schemeClr val="tx1"/>
                </a:solidFill>
                <a:latin typeface="Times" pitchFamily="18" charset="0"/>
              </a:defRPr>
            </a:lvl6pPr>
            <a:lvl7pPr marL="2938265" indent="-228141" eaLnBrk="0" fontAlgn="base" hangingPunct="0">
              <a:spcBef>
                <a:spcPct val="30000"/>
              </a:spcBef>
              <a:spcAft>
                <a:spcPct val="0"/>
              </a:spcAft>
              <a:defRPr sz="1200">
                <a:solidFill>
                  <a:schemeClr val="tx1"/>
                </a:solidFill>
                <a:latin typeface="Times" pitchFamily="18" charset="0"/>
              </a:defRPr>
            </a:lvl7pPr>
            <a:lvl8pPr marL="3379235" indent="-228141" eaLnBrk="0" fontAlgn="base" hangingPunct="0">
              <a:spcBef>
                <a:spcPct val="30000"/>
              </a:spcBef>
              <a:spcAft>
                <a:spcPct val="0"/>
              </a:spcAft>
              <a:defRPr sz="1200">
                <a:solidFill>
                  <a:schemeClr val="tx1"/>
                </a:solidFill>
                <a:latin typeface="Times" pitchFamily="18" charset="0"/>
              </a:defRPr>
            </a:lvl8pPr>
            <a:lvl9pPr marL="3820204" indent="-228141" eaLnBrk="0" fontAlgn="base" hangingPunct="0">
              <a:spcBef>
                <a:spcPct val="30000"/>
              </a:spcBef>
              <a:spcAft>
                <a:spcPct val="0"/>
              </a:spcAft>
              <a:defRPr sz="1200">
                <a:solidFill>
                  <a:schemeClr val="tx1"/>
                </a:solidFill>
                <a:latin typeface="Times" pitchFamily="18" charset="0"/>
              </a:defRPr>
            </a:lvl9pPr>
          </a:lstStyle>
          <a:p>
            <a:pPr>
              <a:spcBef>
                <a:spcPct val="0"/>
              </a:spcBef>
            </a:pPr>
            <a:fld id="{C36AEA93-C82E-4D04-AED7-05C5489429F1}" type="slidenum">
              <a:rPr lang="en-US" altLang="es-ES" smtClean="0"/>
              <a:pPr>
                <a:spcBef>
                  <a:spcPct val="0"/>
                </a:spcBef>
              </a:pPr>
              <a:t>13</a:t>
            </a:fld>
            <a:endParaRPr lang="en-US" altLang="es-ES"/>
          </a:p>
        </p:txBody>
      </p:sp>
      <p:sp>
        <p:nvSpPr>
          <p:cNvPr id="116739" name="Rectangle 2"/>
          <p:cNvSpPr>
            <a:spLocks noGrp="1" noRot="1" noChangeAspect="1" noChangeArrowheads="1" noTextEdit="1"/>
          </p:cNvSpPr>
          <p:nvPr>
            <p:ph type="sldImg"/>
          </p:nvPr>
        </p:nvSpPr>
        <p:spPr>
          <a:xfrm>
            <a:off x="1184275" y="696913"/>
            <a:ext cx="4649788" cy="3487737"/>
          </a:xfrm>
          <a:ln/>
        </p:spPr>
      </p:sp>
      <p:sp>
        <p:nvSpPr>
          <p:cNvPr id="116740" name="Rectangle 3"/>
          <p:cNvSpPr>
            <a:spLocks noGrp="1" noChangeArrowheads="1"/>
          </p:cNvSpPr>
          <p:nvPr>
            <p:ph type="body" idx="1"/>
          </p:nvPr>
        </p:nvSpPr>
        <p:spPr>
          <a:xfrm>
            <a:off x="934303" y="4416764"/>
            <a:ext cx="5141796" cy="418172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45" tIns="46224" rIns="92445" bIns="46224"/>
          <a:lstStyle/>
          <a:p>
            <a:pPr eaLnBrk="1" hangingPunct="1"/>
            <a:endParaRPr lang="es-ES" altLang="es-ES"/>
          </a:p>
        </p:txBody>
      </p:sp>
    </p:spTree>
    <p:extLst>
      <p:ext uri="{BB962C8B-B14F-4D97-AF65-F5344CB8AC3E}">
        <p14:creationId xmlns:p14="http://schemas.microsoft.com/office/powerpoint/2010/main" val="7167711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defRPr>
            </a:lvl1pPr>
            <a:lvl2pPr marL="742605" indent="-284793" eaLnBrk="0" hangingPunct="0">
              <a:spcBef>
                <a:spcPct val="30000"/>
              </a:spcBef>
              <a:defRPr sz="1200">
                <a:solidFill>
                  <a:schemeClr val="tx1"/>
                </a:solidFill>
                <a:latin typeface="Times" pitchFamily="18" charset="0"/>
              </a:defRPr>
            </a:lvl2pPr>
            <a:lvl3pPr marL="1142233" indent="-228141" eaLnBrk="0" hangingPunct="0">
              <a:spcBef>
                <a:spcPct val="30000"/>
              </a:spcBef>
              <a:defRPr sz="1200">
                <a:solidFill>
                  <a:schemeClr val="tx1"/>
                </a:solidFill>
                <a:latin typeface="Times" pitchFamily="18" charset="0"/>
              </a:defRPr>
            </a:lvl3pPr>
            <a:lvl4pPr marL="1598514" indent="-228141" eaLnBrk="0" hangingPunct="0">
              <a:spcBef>
                <a:spcPct val="30000"/>
              </a:spcBef>
              <a:defRPr sz="1200">
                <a:solidFill>
                  <a:schemeClr val="tx1"/>
                </a:solidFill>
                <a:latin typeface="Times" pitchFamily="18" charset="0"/>
              </a:defRPr>
            </a:lvl4pPr>
            <a:lvl5pPr marL="2056327" indent="-228141" eaLnBrk="0" hangingPunct="0">
              <a:spcBef>
                <a:spcPct val="30000"/>
              </a:spcBef>
              <a:defRPr sz="1200">
                <a:solidFill>
                  <a:schemeClr val="tx1"/>
                </a:solidFill>
                <a:latin typeface="Times" pitchFamily="18" charset="0"/>
              </a:defRPr>
            </a:lvl5pPr>
            <a:lvl6pPr marL="2497296" indent="-228141" eaLnBrk="0" fontAlgn="base" hangingPunct="0">
              <a:spcBef>
                <a:spcPct val="30000"/>
              </a:spcBef>
              <a:spcAft>
                <a:spcPct val="0"/>
              </a:spcAft>
              <a:defRPr sz="1200">
                <a:solidFill>
                  <a:schemeClr val="tx1"/>
                </a:solidFill>
                <a:latin typeface="Times" pitchFamily="18" charset="0"/>
              </a:defRPr>
            </a:lvl6pPr>
            <a:lvl7pPr marL="2938265" indent="-228141" eaLnBrk="0" fontAlgn="base" hangingPunct="0">
              <a:spcBef>
                <a:spcPct val="30000"/>
              </a:spcBef>
              <a:spcAft>
                <a:spcPct val="0"/>
              </a:spcAft>
              <a:defRPr sz="1200">
                <a:solidFill>
                  <a:schemeClr val="tx1"/>
                </a:solidFill>
                <a:latin typeface="Times" pitchFamily="18" charset="0"/>
              </a:defRPr>
            </a:lvl7pPr>
            <a:lvl8pPr marL="3379235" indent="-228141" eaLnBrk="0" fontAlgn="base" hangingPunct="0">
              <a:spcBef>
                <a:spcPct val="30000"/>
              </a:spcBef>
              <a:spcAft>
                <a:spcPct val="0"/>
              </a:spcAft>
              <a:defRPr sz="1200">
                <a:solidFill>
                  <a:schemeClr val="tx1"/>
                </a:solidFill>
                <a:latin typeface="Times" pitchFamily="18" charset="0"/>
              </a:defRPr>
            </a:lvl8pPr>
            <a:lvl9pPr marL="3820204" indent="-228141" eaLnBrk="0" fontAlgn="base" hangingPunct="0">
              <a:spcBef>
                <a:spcPct val="30000"/>
              </a:spcBef>
              <a:spcAft>
                <a:spcPct val="0"/>
              </a:spcAft>
              <a:defRPr sz="1200">
                <a:solidFill>
                  <a:schemeClr val="tx1"/>
                </a:solidFill>
                <a:latin typeface="Times" pitchFamily="18" charset="0"/>
              </a:defRPr>
            </a:lvl9pPr>
          </a:lstStyle>
          <a:p>
            <a:pPr>
              <a:spcBef>
                <a:spcPct val="0"/>
              </a:spcBef>
            </a:pPr>
            <a:fld id="{C36AEA93-C82E-4D04-AED7-05C5489429F1}" type="slidenum">
              <a:rPr lang="en-US" altLang="es-ES" smtClean="0"/>
              <a:pPr>
                <a:spcBef>
                  <a:spcPct val="0"/>
                </a:spcBef>
              </a:pPr>
              <a:t>14</a:t>
            </a:fld>
            <a:endParaRPr lang="en-US" altLang="es-ES"/>
          </a:p>
        </p:txBody>
      </p:sp>
      <p:sp>
        <p:nvSpPr>
          <p:cNvPr id="116739" name="Rectangle 2"/>
          <p:cNvSpPr>
            <a:spLocks noGrp="1" noRot="1" noChangeAspect="1" noChangeArrowheads="1" noTextEdit="1"/>
          </p:cNvSpPr>
          <p:nvPr>
            <p:ph type="sldImg"/>
          </p:nvPr>
        </p:nvSpPr>
        <p:spPr>
          <a:xfrm>
            <a:off x="1184275" y="696913"/>
            <a:ext cx="4649788" cy="3487737"/>
          </a:xfrm>
          <a:ln/>
        </p:spPr>
      </p:sp>
      <p:sp>
        <p:nvSpPr>
          <p:cNvPr id="116740" name="Rectangle 3"/>
          <p:cNvSpPr>
            <a:spLocks noGrp="1" noChangeArrowheads="1"/>
          </p:cNvSpPr>
          <p:nvPr>
            <p:ph type="body" idx="1"/>
          </p:nvPr>
        </p:nvSpPr>
        <p:spPr>
          <a:xfrm>
            <a:off x="934303" y="4416764"/>
            <a:ext cx="5141796" cy="418172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45" tIns="46224" rIns="92445" bIns="46224"/>
          <a:lstStyle/>
          <a:p>
            <a:pPr eaLnBrk="1" hangingPunct="1"/>
            <a:endParaRPr lang="es-ES" altLang="es-ES"/>
          </a:p>
        </p:txBody>
      </p:sp>
    </p:spTree>
    <p:extLst>
      <p:ext uri="{BB962C8B-B14F-4D97-AF65-F5344CB8AC3E}">
        <p14:creationId xmlns:p14="http://schemas.microsoft.com/office/powerpoint/2010/main" val="38207391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defRPr>
            </a:lvl1pPr>
            <a:lvl2pPr marL="742605" indent="-284793" eaLnBrk="0" hangingPunct="0">
              <a:spcBef>
                <a:spcPct val="30000"/>
              </a:spcBef>
              <a:defRPr sz="1200">
                <a:solidFill>
                  <a:schemeClr val="tx1"/>
                </a:solidFill>
                <a:latin typeface="Times" pitchFamily="18" charset="0"/>
              </a:defRPr>
            </a:lvl2pPr>
            <a:lvl3pPr marL="1142233" indent="-228141" eaLnBrk="0" hangingPunct="0">
              <a:spcBef>
                <a:spcPct val="30000"/>
              </a:spcBef>
              <a:defRPr sz="1200">
                <a:solidFill>
                  <a:schemeClr val="tx1"/>
                </a:solidFill>
                <a:latin typeface="Times" pitchFamily="18" charset="0"/>
              </a:defRPr>
            </a:lvl3pPr>
            <a:lvl4pPr marL="1598514" indent="-228141" eaLnBrk="0" hangingPunct="0">
              <a:spcBef>
                <a:spcPct val="30000"/>
              </a:spcBef>
              <a:defRPr sz="1200">
                <a:solidFill>
                  <a:schemeClr val="tx1"/>
                </a:solidFill>
                <a:latin typeface="Times" pitchFamily="18" charset="0"/>
              </a:defRPr>
            </a:lvl4pPr>
            <a:lvl5pPr marL="2056327" indent="-228141" eaLnBrk="0" hangingPunct="0">
              <a:spcBef>
                <a:spcPct val="30000"/>
              </a:spcBef>
              <a:defRPr sz="1200">
                <a:solidFill>
                  <a:schemeClr val="tx1"/>
                </a:solidFill>
                <a:latin typeface="Times" pitchFamily="18" charset="0"/>
              </a:defRPr>
            </a:lvl5pPr>
            <a:lvl6pPr marL="2497296" indent="-228141" eaLnBrk="0" fontAlgn="base" hangingPunct="0">
              <a:spcBef>
                <a:spcPct val="30000"/>
              </a:spcBef>
              <a:spcAft>
                <a:spcPct val="0"/>
              </a:spcAft>
              <a:defRPr sz="1200">
                <a:solidFill>
                  <a:schemeClr val="tx1"/>
                </a:solidFill>
                <a:latin typeface="Times" pitchFamily="18" charset="0"/>
              </a:defRPr>
            </a:lvl6pPr>
            <a:lvl7pPr marL="2938265" indent="-228141" eaLnBrk="0" fontAlgn="base" hangingPunct="0">
              <a:spcBef>
                <a:spcPct val="30000"/>
              </a:spcBef>
              <a:spcAft>
                <a:spcPct val="0"/>
              </a:spcAft>
              <a:defRPr sz="1200">
                <a:solidFill>
                  <a:schemeClr val="tx1"/>
                </a:solidFill>
                <a:latin typeface="Times" pitchFamily="18" charset="0"/>
              </a:defRPr>
            </a:lvl7pPr>
            <a:lvl8pPr marL="3379235" indent="-228141" eaLnBrk="0" fontAlgn="base" hangingPunct="0">
              <a:spcBef>
                <a:spcPct val="30000"/>
              </a:spcBef>
              <a:spcAft>
                <a:spcPct val="0"/>
              </a:spcAft>
              <a:defRPr sz="1200">
                <a:solidFill>
                  <a:schemeClr val="tx1"/>
                </a:solidFill>
                <a:latin typeface="Times" pitchFamily="18" charset="0"/>
              </a:defRPr>
            </a:lvl8pPr>
            <a:lvl9pPr marL="3820204" indent="-228141" eaLnBrk="0" fontAlgn="base" hangingPunct="0">
              <a:spcBef>
                <a:spcPct val="30000"/>
              </a:spcBef>
              <a:spcAft>
                <a:spcPct val="0"/>
              </a:spcAft>
              <a:defRPr sz="1200">
                <a:solidFill>
                  <a:schemeClr val="tx1"/>
                </a:solidFill>
                <a:latin typeface="Times" pitchFamily="18" charset="0"/>
              </a:defRPr>
            </a:lvl9pPr>
          </a:lstStyle>
          <a:p>
            <a:pPr>
              <a:spcBef>
                <a:spcPct val="0"/>
              </a:spcBef>
            </a:pPr>
            <a:fld id="{C36AEA93-C82E-4D04-AED7-05C5489429F1}" type="slidenum">
              <a:rPr lang="en-US" altLang="es-ES" smtClean="0"/>
              <a:pPr>
                <a:spcBef>
                  <a:spcPct val="0"/>
                </a:spcBef>
              </a:pPr>
              <a:t>15</a:t>
            </a:fld>
            <a:endParaRPr lang="en-US" altLang="es-ES"/>
          </a:p>
        </p:txBody>
      </p:sp>
      <p:sp>
        <p:nvSpPr>
          <p:cNvPr id="116739" name="Rectangle 2"/>
          <p:cNvSpPr>
            <a:spLocks noGrp="1" noRot="1" noChangeAspect="1" noChangeArrowheads="1" noTextEdit="1"/>
          </p:cNvSpPr>
          <p:nvPr>
            <p:ph type="sldImg"/>
          </p:nvPr>
        </p:nvSpPr>
        <p:spPr>
          <a:xfrm>
            <a:off x="1184275" y="696913"/>
            <a:ext cx="4649788" cy="3487737"/>
          </a:xfrm>
          <a:ln/>
        </p:spPr>
      </p:sp>
      <p:sp>
        <p:nvSpPr>
          <p:cNvPr id="116740" name="Rectangle 3"/>
          <p:cNvSpPr>
            <a:spLocks noGrp="1" noChangeArrowheads="1"/>
          </p:cNvSpPr>
          <p:nvPr>
            <p:ph type="body" idx="1"/>
          </p:nvPr>
        </p:nvSpPr>
        <p:spPr>
          <a:xfrm>
            <a:off x="934303" y="4416764"/>
            <a:ext cx="5141796" cy="418172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45" tIns="46224" rIns="92445" bIns="46224"/>
          <a:lstStyle/>
          <a:p>
            <a:pPr eaLnBrk="1" hangingPunct="1"/>
            <a:endParaRPr lang="es-ES" altLang="es-ES"/>
          </a:p>
        </p:txBody>
      </p:sp>
    </p:spTree>
    <p:extLst>
      <p:ext uri="{BB962C8B-B14F-4D97-AF65-F5344CB8AC3E}">
        <p14:creationId xmlns:p14="http://schemas.microsoft.com/office/powerpoint/2010/main" val="27908972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defRPr>
            </a:lvl1pPr>
            <a:lvl2pPr marL="742605" indent="-284793" eaLnBrk="0" hangingPunct="0">
              <a:spcBef>
                <a:spcPct val="30000"/>
              </a:spcBef>
              <a:defRPr sz="1200">
                <a:solidFill>
                  <a:schemeClr val="tx1"/>
                </a:solidFill>
                <a:latin typeface="Times" pitchFamily="18" charset="0"/>
              </a:defRPr>
            </a:lvl2pPr>
            <a:lvl3pPr marL="1142233" indent="-228141" eaLnBrk="0" hangingPunct="0">
              <a:spcBef>
                <a:spcPct val="30000"/>
              </a:spcBef>
              <a:defRPr sz="1200">
                <a:solidFill>
                  <a:schemeClr val="tx1"/>
                </a:solidFill>
                <a:latin typeface="Times" pitchFamily="18" charset="0"/>
              </a:defRPr>
            </a:lvl3pPr>
            <a:lvl4pPr marL="1598514" indent="-228141" eaLnBrk="0" hangingPunct="0">
              <a:spcBef>
                <a:spcPct val="30000"/>
              </a:spcBef>
              <a:defRPr sz="1200">
                <a:solidFill>
                  <a:schemeClr val="tx1"/>
                </a:solidFill>
                <a:latin typeface="Times" pitchFamily="18" charset="0"/>
              </a:defRPr>
            </a:lvl4pPr>
            <a:lvl5pPr marL="2056327" indent="-228141" eaLnBrk="0" hangingPunct="0">
              <a:spcBef>
                <a:spcPct val="30000"/>
              </a:spcBef>
              <a:defRPr sz="1200">
                <a:solidFill>
                  <a:schemeClr val="tx1"/>
                </a:solidFill>
                <a:latin typeface="Times" pitchFamily="18" charset="0"/>
              </a:defRPr>
            </a:lvl5pPr>
            <a:lvl6pPr marL="2497296" indent="-228141" eaLnBrk="0" fontAlgn="base" hangingPunct="0">
              <a:spcBef>
                <a:spcPct val="30000"/>
              </a:spcBef>
              <a:spcAft>
                <a:spcPct val="0"/>
              </a:spcAft>
              <a:defRPr sz="1200">
                <a:solidFill>
                  <a:schemeClr val="tx1"/>
                </a:solidFill>
                <a:latin typeface="Times" pitchFamily="18" charset="0"/>
              </a:defRPr>
            </a:lvl6pPr>
            <a:lvl7pPr marL="2938265" indent="-228141" eaLnBrk="0" fontAlgn="base" hangingPunct="0">
              <a:spcBef>
                <a:spcPct val="30000"/>
              </a:spcBef>
              <a:spcAft>
                <a:spcPct val="0"/>
              </a:spcAft>
              <a:defRPr sz="1200">
                <a:solidFill>
                  <a:schemeClr val="tx1"/>
                </a:solidFill>
                <a:latin typeface="Times" pitchFamily="18" charset="0"/>
              </a:defRPr>
            </a:lvl7pPr>
            <a:lvl8pPr marL="3379235" indent="-228141" eaLnBrk="0" fontAlgn="base" hangingPunct="0">
              <a:spcBef>
                <a:spcPct val="30000"/>
              </a:spcBef>
              <a:spcAft>
                <a:spcPct val="0"/>
              </a:spcAft>
              <a:defRPr sz="1200">
                <a:solidFill>
                  <a:schemeClr val="tx1"/>
                </a:solidFill>
                <a:latin typeface="Times" pitchFamily="18" charset="0"/>
              </a:defRPr>
            </a:lvl8pPr>
            <a:lvl9pPr marL="3820204" indent="-228141" eaLnBrk="0" fontAlgn="base" hangingPunct="0">
              <a:spcBef>
                <a:spcPct val="30000"/>
              </a:spcBef>
              <a:spcAft>
                <a:spcPct val="0"/>
              </a:spcAft>
              <a:defRPr sz="1200">
                <a:solidFill>
                  <a:schemeClr val="tx1"/>
                </a:solidFill>
                <a:latin typeface="Times" pitchFamily="18" charset="0"/>
              </a:defRPr>
            </a:lvl9pPr>
          </a:lstStyle>
          <a:p>
            <a:pPr>
              <a:spcBef>
                <a:spcPct val="0"/>
              </a:spcBef>
            </a:pPr>
            <a:fld id="{C36AEA93-C82E-4D04-AED7-05C5489429F1}" type="slidenum">
              <a:rPr lang="en-US" altLang="es-ES" smtClean="0"/>
              <a:pPr>
                <a:spcBef>
                  <a:spcPct val="0"/>
                </a:spcBef>
              </a:pPr>
              <a:t>16</a:t>
            </a:fld>
            <a:endParaRPr lang="en-US" altLang="es-ES"/>
          </a:p>
        </p:txBody>
      </p:sp>
      <p:sp>
        <p:nvSpPr>
          <p:cNvPr id="116739" name="Rectangle 2"/>
          <p:cNvSpPr>
            <a:spLocks noGrp="1" noRot="1" noChangeAspect="1" noChangeArrowheads="1" noTextEdit="1"/>
          </p:cNvSpPr>
          <p:nvPr>
            <p:ph type="sldImg"/>
          </p:nvPr>
        </p:nvSpPr>
        <p:spPr>
          <a:xfrm>
            <a:off x="1184275" y="696913"/>
            <a:ext cx="4649788" cy="3487737"/>
          </a:xfrm>
          <a:ln/>
        </p:spPr>
      </p:sp>
      <p:sp>
        <p:nvSpPr>
          <p:cNvPr id="116740" name="Rectangle 3"/>
          <p:cNvSpPr>
            <a:spLocks noGrp="1" noChangeArrowheads="1"/>
          </p:cNvSpPr>
          <p:nvPr>
            <p:ph type="body" idx="1"/>
          </p:nvPr>
        </p:nvSpPr>
        <p:spPr>
          <a:xfrm>
            <a:off x="934303" y="4416764"/>
            <a:ext cx="5141796" cy="418172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45" tIns="46224" rIns="92445" bIns="46224"/>
          <a:lstStyle/>
          <a:p>
            <a:pPr eaLnBrk="1" hangingPunct="1"/>
            <a:endParaRPr lang="es-ES" altLang="es-ES"/>
          </a:p>
        </p:txBody>
      </p:sp>
    </p:spTree>
    <p:extLst>
      <p:ext uri="{BB962C8B-B14F-4D97-AF65-F5344CB8AC3E}">
        <p14:creationId xmlns:p14="http://schemas.microsoft.com/office/powerpoint/2010/main" val="2211561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fontScale="85000" lnSpcReduction="20000"/>
          </a:bodyPr>
          <a:lstStyle/>
          <a:p>
            <a:pPr algn="just"/>
            <a:r>
              <a:rPr lang="es-ES" dirty="0"/>
              <a:t>El sistema de gestión que mueve la estructura de la empresa debe cambiar e integrar la sostenibilidad. Implica convencimiento y compromiso. Implica pensar, concretar, verbalizar, planificar, presupuestar, implementar, medir, reportar, etc., atendiendo a los principios de la sostenibilidad. Significa que se cambia la idiosincrasia de la empresa. Conjunto de los rasgos y el carácter distintivos de un individuo o comunidad. Dificultades propias de un despliegue estratégico.</a:t>
            </a:r>
          </a:p>
          <a:p>
            <a:pPr algn="just"/>
            <a:endParaRPr lang="es-ES" dirty="0"/>
          </a:p>
          <a:p>
            <a:pPr algn="just"/>
            <a:r>
              <a:rPr lang="es-ES" dirty="0"/>
              <a:t>Variedad de referentes. Desde normativos hasta guías. Finalmente, en la práctica, cada empresa crea su propio sistema de gestión adoptando y adaptando los referentes que estima necesarios. Esto no es baladí, dado que lo que se pone en juego es la propia supervivencia de la empresa. Recordemos que un sistema de gestión sirve para tomar decisiones. Ejemplo, gestión a partir de LCA. Y debe ser rentable. Obvio.</a:t>
            </a:r>
          </a:p>
          <a:p>
            <a:pPr algn="just"/>
            <a:endParaRPr lang="es-ES" dirty="0"/>
          </a:p>
          <a:p>
            <a:pPr algn="just"/>
            <a:r>
              <a:rPr lang="es-ES" dirty="0"/>
              <a:t>Los requisitos de cumplimiento son cada vez más ajustados. Por ejemplo, existen casos en los que el límite se establece en calidad del medio versus límite de emisión. A pesar de disponer (obligatoriamente) de </a:t>
            </a:r>
            <a:r>
              <a:rPr lang="es-ES" dirty="0" err="1"/>
              <a:t>MTDs</a:t>
            </a:r>
            <a:r>
              <a:rPr lang="es-ES" dirty="0"/>
              <a:t>, es muy exigente y complejo conseguir el cumplimiento. Exige una estructura bien implantada de MTD respecto a la tecnología, monitoreo, control de procesos y gestión de datos para la toma de decisiones.</a:t>
            </a:r>
          </a:p>
          <a:p>
            <a:pPr algn="just"/>
            <a:endParaRPr lang="es-ES" dirty="0"/>
          </a:p>
          <a:p>
            <a:pPr algn="just"/>
            <a:r>
              <a:rPr lang="es-ES" dirty="0"/>
              <a:t>El reporte se vuelve más crítico tanto a nivel interno como externo. Tiene que cumplir la función de mostrar resultados y tomar decisiones consecuentes, demostrar transparencia, poder compararse, entre otras. Se han de seleccionar las referencias, </a:t>
            </a:r>
            <a:r>
              <a:rPr lang="es-ES" dirty="0" err="1"/>
              <a:t>KPIs</a:t>
            </a:r>
            <a:r>
              <a:rPr lang="es-ES" dirty="0"/>
              <a:t> (ratios), destinatarios o grupos de interés, etc. Todo esto es estructura necesaria que tienen que ser eficaz y eficiente.</a:t>
            </a:r>
          </a:p>
          <a:p>
            <a:pPr algn="just"/>
            <a:endParaRPr lang="es-ES" dirty="0"/>
          </a:p>
          <a:p>
            <a:pPr algn="just"/>
            <a:r>
              <a:rPr lang="es-ES" dirty="0"/>
              <a:t>Por obvio, no vamos a dejar de hablar de la necesidad de la tecnología, </a:t>
            </a:r>
            <a:r>
              <a:rPr lang="es-ES" dirty="0" err="1"/>
              <a:t>I+D+i</a:t>
            </a:r>
            <a:r>
              <a:rPr lang="es-ES" dirty="0"/>
              <a:t>. Se requieren </a:t>
            </a:r>
            <a:r>
              <a:rPr lang="es-ES" dirty="0" err="1"/>
              <a:t>MTDs</a:t>
            </a:r>
            <a:r>
              <a:rPr lang="es-ES" dirty="0"/>
              <a:t>, pero además, estar en punta de lanza del conocimiento técnico, desarrollo de nuevos procedimientos, procesos, equipos. Sin olvidar la gestión de datos. Proyectos europeos de alto nivel. Dificultad de selección de Tecnologías, nuevas pero contrastadas.</a:t>
            </a:r>
          </a:p>
          <a:p>
            <a:pPr algn="just"/>
            <a:r>
              <a:rPr lang="es-ES" dirty="0"/>
              <a:t>Pero quisiera destacar aquí, la gestión del talento. Hay que encontrar, formar y mantener el talento.</a:t>
            </a:r>
          </a:p>
          <a:p>
            <a:pPr algn="just"/>
            <a:endParaRPr lang="es-ES" dirty="0"/>
          </a:p>
          <a:p>
            <a:pPr algn="just"/>
            <a:r>
              <a:rPr lang="es-ES" dirty="0"/>
              <a:t>El dinamismo del sector, cambios normativos, guías, nuevas tecnologías, etc. requiere de una respuesta ágil de la Administración. A veces esto no es así; no en vano hay intentos para minimizar las trabas, pero queda camino por recorrer. La inversión necesita de esta agilidad.</a:t>
            </a:r>
          </a:p>
          <a:p>
            <a:pPr algn="just"/>
            <a:endParaRPr lang="es-ES" dirty="0"/>
          </a:p>
          <a:p>
            <a:pPr algn="just"/>
            <a:endParaRPr lang="es-ES" dirty="0"/>
          </a:p>
          <a:p>
            <a:pPr algn="just"/>
            <a:endParaRPr lang="es-ES" dirty="0"/>
          </a:p>
        </p:txBody>
      </p:sp>
      <p:sp>
        <p:nvSpPr>
          <p:cNvPr id="4" name="3 Marcador de número de diapositiva"/>
          <p:cNvSpPr>
            <a:spLocks noGrp="1"/>
          </p:cNvSpPr>
          <p:nvPr>
            <p:ph type="sldNum" sz="quarter" idx="10"/>
          </p:nvPr>
        </p:nvSpPr>
        <p:spPr/>
        <p:txBody>
          <a:bodyPr/>
          <a:lstStyle/>
          <a:p>
            <a:fld id="{8F942D81-8E9F-4D3B-84DC-CD7F4202C4A8}" type="slidenum">
              <a:rPr lang="es-ES" smtClean="0"/>
              <a:pPr/>
              <a:t>17</a:t>
            </a:fld>
            <a:endParaRPr lang="es-ES"/>
          </a:p>
        </p:txBody>
      </p:sp>
    </p:spTree>
    <p:extLst>
      <p:ext uri="{BB962C8B-B14F-4D97-AF65-F5344CB8AC3E}">
        <p14:creationId xmlns:p14="http://schemas.microsoft.com/office/powerpoint/2010/main" val="27579199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8F942D81-8E9F-4D3B-84DC-CD7F4202C4A8}" type="slidenum">
              <a:rPr lang="es-ES" smtClean="0"/>
              <a:pPr/>
              <a:t>18</a:t>
            </a:fld>
            <a:endParaRPr lang="es-ES"/>
          </a:p>
        </p:txBody>
      </p:sp>
    </p:spTree>
    <p:extLst>
      <p:ext uri="{BB962C8B-B14F-4D97-AF65-F5344CB8AC3E}">
        <p14:creationId xmlns:p14="http://schemas.microsoft.com/office/powerpoint/2010/main" val="40769900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8F942D81-8E9F-4D3B-84DC-CD7F4202C4A8}" type="slidenum">
              <a:rPr lang="es-ES" smtClean="0"/>
              <a:pPr/>
              <a:t>19</a:t>
            </a:fld>
            <a:endParaRPr lang="es-ES"/>
          </a:p>
        </p:txBody>
      </p:sp>
    </p:spTree>
    <p:extLst>
      <p:ext uri="{BB962C8B-B14F-4D97-AF65-F5344CB8AC3E}">
        <p14:creationId xmlns:p14="http://schemas.microsoft.com/office/powerpoint/2010/main" val="9410243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8F942D81-8E9F-4D3B-84DC-CD7F4202C4A8}" type="slidenum">
              <a:rPr lang="es-ES" smtClean="0"/>
              <a:pPr/>
              <a:t>20</a:t>
            </a:fld>
            <a:endParaRPr lang="es-E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a:xfrm>
            <a:off x="932513" y="4414234"/>
            <a:ext cx="5145377" cy="418533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118" tIns="49060" rIns="98118" bIns="49060"/>
          <a:lstStyle/>
          <a:p>
            <a:pPr eaLnBrk="1" hangingPunct="1"/>
            <a:endParaRPr lang="es-ES_tradnl" altLang="es-E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10"/>
          </p:nvPr>
        </p:nvSpPr>
        <p:spPr/>
        <p:txBody>
          <a:bodyPr/>
          <a:lstStyle/>
          <a:p>
            <a:fld id="{8F942D81-8E9F-4D3B-84DC-CD7F4202C4A8}" type="slidenum">
              <a:rPr lang="es-ES" smtClean="0"/>
              <a:pPr/>
              <a:t>3</a:t>
            </a:fld>
            <a:endParaRPr lang="es-ES"/>
          </a:p>
        </p:txBody>
      </p:sp>
    </p:spTree>
    <p:extLst>
      <p:ext uri="{BB962C8B-B14F-4D97-AF65-F5344CB8AC3E}">
        <p14:creationId xmlns:p14="http://schemas.microsoft.com/office/powerpoint/2010/main" val="36364973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xfrm>
            <a:off x="1181100" y="695325"/>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dirty="0"/>
          </a:p>
        </p:txBody>
      </p:sp>
      <p:sp>
        <p:nvSpPr>
          <p:cNvPr id="12291" name="Slide Number Placeholder 3"/>
          <p:cNvSpPr>
            <a:spLocks noGrp="1"/>
          </p:cNvSpPr>
          <p:nvPr>
            <p:ph type="sldNum" sz="quarter" idx="5"/>
          </p:nvPr>
        </p:nvSpPr>
        <p:spPr/>
        <p:txBody>
          <a:bodyPr/>
          <a:lstStyle/>
          <a:p>
            <a:pPr>
              <a:defRPr/>
            </a:pPr>
            <a:fld id="{C1F0905E-2371-4304-9437-DF509B195870}" type="slidenum">
              <a:rPr lang="en-US" smtClean="0">
                <a:solidFill>
                  <a:prstClr val="black"/>
                </a:solidFill>
                <a:latin typeface="Franklin Gothic Book"/>
              </a:rPr>
              <a:pPr>
                <a:defRPr/>
              </a:pPr>
              <a:t>6</a:t>
            </a:fld>
            <a:endParaRPr lang="en-US" dirty="0">
              <a:solidFill>
                <a:prstClr val="black"/>
              </a:solidFill>
              <a:latin typeface="Franklin Gothic Book"/>
            </a:endParaRPr>
          </a:p>
        </p:txBody>
      </p:sp>
      <p:sp>
        <p:nvSpPr>
          <p:cNvPr id="12292" name="Footer Placeholder 4"/>
          <p:cNvSpPr>
            <a:spLocks noGrp="1"/>
          </p:cNvSpPr>
          <p:nvPr>
            <p:ph type="ftr" sz="quarter" idx="4"/>
          </p:nvPr>
        </p:nvSpPr>
        <p:spPr/>
        <p:txBody>
          <a:bodyPr/>
          <a:lstStyle/>
          <a:p>
            <a:pPr>
              <a:defRPr/>
            </a:pPr>
            <a:endParaRPr lang="en-CA" dirty="0">
              <a:solidFill>
                <a:prstClr val="black"/>
              </a:solidFill>
              <a:latin typeface="Franklin Gothic Book"/>
            </a:endParaRPr>
          </a:p>
        </p:txBody>
      </p:sp>
    </p:spTree>
    <p:extLst>
      <p:ext uri="{BB962C8B-B14F-4D97-AF65-F5344CB8AC3E}">
        <p14:creationId xmlns:p14="http://schemas.microsoft.com/office/powerpoint/2010/main" val="38841956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FF31DC2-6150-4E92-86A6-07559110522B}" type="slidenum">
              <a:rPr lang="en-AU"/>
              <a:pPr/>
              <a:t>7</a:t>
            </a:fld>
            <a:endParaRPr lang="en-AU"/>
          </a:p>
        </p:txBody>
      </p:sp>
      <p:sp>
        <p:nvSpPr>
          <p:cNvPr id="4978690" name="Rectangle 2"/>
          <p:cNvSpPr>
            <a:spLocks noGrp="1" noRot="1" noChangeAspect="1" noChangeArrowheads="1" noTextEdit="1"/>
          </p:cNvSpPr>
          <p:nvPr>
            <p:ph type="sldImg"/>
          </p:nvPr>
        </p:nvSpPr>
        <p:spPr>
          <a:ln/>
        </p:spPr>
      </p:sp>
      <p:sp>
        <p:nvSpPr>
          <p:cNvPr id="4978691" name="Rectangle 3"/>
          <p:cNvSpPr>
            <a:spLocks noGrp="1" noChangeArrowheads="1"/>
          </p:cNvSpPr>
          <p:nvPr>
            <p:ph type="body" idx="1"/>
          </p:nvPr>
        </p:nvSpPr>
        <p:spPr/>
        <p:txBody>
          <a:bodyPr/>
          <a:lstStyle/>
          <a:p>
            <a:endParaRPr lang="en-US" dirty="0"/>
          </a:p>
        </p:txBody>
      </p:sp>
      <p:sp>
        <p:nvSpPr>
          <p:cNvPr id="2" name="1 Marcador de pie de página"/>
          <p:cNvSpPr>
            <a:spLocks noGrp="1"/>
          </p:cNvSpPr>
          <p:nvPr>
            <p:ph type="ftr" sz="quarter" idx="10"/>
          </p:nvPr>
        </p:nvSpPr>
        <p:spPr/>
        <p:txBody>
          <a:bodyPr/>
          <a:lstStyle/>
          <a:p>
            <a:r>
              <a:rPr lang="en-US"/>
              <a:t>NO JOB IS SO IMPORTANT THAT IT CANNOT BE DONE SAFELY </a:t>
            </a:r>
            <a:endParaRPr lang="es-E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8F942D81-8E9F-4D3B-84DC-CD7F4202C4A8}" type="slidenum">
              <a:rPr lang="es-ES" smtClean="0"/>
              <a:pPr/>
              <a:t>9</a:t>
            </a:fld>
            <a:endParaRPr lang="es-ES"/>
          </a:p>
        </p:txBody>
      </p:sp>
    </p:spTree>
    <p:extLst>
      <p:ext uri="{BB962C8B-B14F-4D97-AF65-F5344CB8AC3E}">
        <p14:creationId xmlns:p14="http://schemas.microsoft.com/office/powerpoint/2010/main" val="39223327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defRPr>
            </a:lvl1pPr>
            <a:lvl2pPr marL="742605" indent="-284793" eaLnBrk="0" hangingPunct="0">
              <a:spcBef>
                <a:spcPct val="30000"/>
              </a:spcBef>
              <a:defRPr sz="1200">
                <a:solidFill>
                  <a:schemeClr val="tx1"/>
                </a:solidFill>
                <a:latin typeface="Times" pitchFamily="18" charset="0"/>
              </a:defRPr>
            </a:lvl2pPr>
            <a:lvl3pPr marL="1142233" indent="-228141" eaLnBrk="0" hangingPunct="0">
              <a:spcBef>
                <a:spcPct val="30000"/>
              </a:spcBef>
              <a:defRPr sz="1200">
                <a:solidFill>
                  <a:schemeClr val="tx1"/>
                </a:solidFill>
                <a:latin typeface="Times" pitchFamily="18" charset="0"/>
              </a:defRPr>
            </a:lvl3pPr>
            <a:lvl4pPr marL="1598514" indent="-228141" eaLnBrk="0" hangingPunct="0">
              <a:spcBef>
                <a:spcPct val="30000"/>
              </a:spcBef>
              <a:defRPr sz="1200">
                <a:solidFill>
                  <a:schemeClr val="tx1"/>
                </a:solidFill>
                <a:latin typeface="Times" pitchFamily="18" charset="0"/>
              </a:defRPr>
            </a:lvl4pPr>
            <a:lvl5pPr marL="2056327" indent="-228141" eaLnBrk="0" hangingPunct="0">
              <a:spcBef>
                <a:spcPct val="30000"/>
              </a:spcBef>
              <a:defRPr sz="1200">
                <a:solidFill>
                  <a:schemeClr val="tx1"/>
                </a:solidFill>
                <a:latin typeface="Times" pitchFamily="18" charset="0"/>
              </a:defRPr>
            </a:lvl5pPr>
            <a:lvl6pPr marL="2497296" indent="-228141" eaLnBrk="0" fontAlgn="base" hangingPunct="0">
              <a:spcBef>
                <a:spcPct val="30000"/>
              </a:spcBef>
              <a:spcAft>
                <a:spcPct val="0"/>
              </a:spcAft>
              <a:defRPr sz="1200">
                <a:solidFill>
                  <a:schemeClr val="tx1"/>
                </a:solidFill>
                <a:latin typeface="Times" pitchFamily="18" charset="0"/>
              </a:defRPr>
            </a:lvl6pPr>
            <a:lvl7pPr marL="2938265" indent="-228141" eaLnBrk="0" fontAlgn="base" hangingPunct="0">
              <a:spcBef>
                <a:spcPct val="30000"/>
              </a:spcBef>
              <a:spcAft>
                <a:spcPct val="0"/>
              </a:spcAft>
              <a:defRPr sz="1200">
                <a:solidFill>
                  <a:schemeClr val="tx1"/>
                </a:solidFill>
                <a:latin typeface="Times" pitchFamily="18" charset="0"/>
              </a:defRPr>
            </a:lvl7pPr>
            <a:lvl8pPr marL="3379235" indent="-228141" eaLnBrk="0" fontAlgn="base" hangingPunct="0">
              <a:spcBef>
                <a:spcPct val="30000"/>
              </a:spcBef>
              <a:spcAft>
                <a:spcPct val="0"/>
              </a:spcAft>
              <a:defRPr sz="1200">
                <a:solidFill>
                  <a:schemeClr val="tx1"/>
                </a:solidFill>
                <a:latin typeface="Times" pitchFamily="18" charset="0"/>
              </a:defRPr>
            </a:lvl8pPr>
            <a:lvl9pPr marL="3820204" indent="-228141" eaLnBrk="0" fontAlgn="base" hangingPunct="0">
              <a:spcBef>
                <a:spcPct val="30000"/>
              </a:spcBef>
              <a:spcAft>
                <a:spcPct val="0"/>
              </a:spcAft>
              <a:defRPr sz="1200">
                <a:solidFill>
                  <a:schemeClr val="tx1"/>
                </a:solidFill>
                <a:latin typeface="Times" pitchFamily="18" charset="0"/>
              </a:defRPr>
            </a:lvl9pPr>
          </a:lstStyle>
          <a:p>
            <a:pPr>
              <a:spcBef>
                <a:spcPct val="0"/>
              </a:spcBef>
            </a:pPr>
            <a:fld id="{A09AB58C-1FF2-441E-A311-1A46882005DC}" type="slidenum">
              <a:rPr lang="en-US" altLang="es-ES" smtClean="0"/>
              <a:pPr>
                <a:spcBef>
                  <a:spcPct val="0"/>
                </a:spcBef>
              </a:pPr>
              <a:t>11</a:t>
            </a:fld>
            <a:endParaRPr lang="en-US" altLang="es-ES"/>
          </a:p>
        </p:txBody>
      </p:sp>
      <p:sp>
        <p:nvSpPr>
          <p:cNvPr id="121859" name="Rectangle 2"/>
          <p:cNvSpPr>
            <a:spLocks noGrp="1" noRot="1" noChangeAspect="1" noChangeArrowheads="1" noTextEdit="1"/>
          </p:cNvSpPr>
          <p:nvPr>
            <p:ph type="sldImg"/>
          </p:nvPr>
        </p:nvSpPr>
        <p:spPr>
          <a:xfrm>
            <a:off x="1189038" y="696913"/>
            <a:ext cx="4651375" cy="3487737"/>
          </a:xfrm>
          <a:ln/>
        </p:spPr>
      </p:sp>
      <p:sp>
        <p:nvSpPr>
          <p:cNvPr id="121860" name="Rectangle 3"/>
          <p:cNvSpPr>
            <a:spLocks noGrp="1" noChangeArrowheads="1"/>
          </p:cNvSpPr>
          <p:nvPr>
            <p:ph type="body" idx="1"/>
          </p:nvPr>
        </p:nvSpPr>
        <p:spPr>
          <a:xfrm>
            <a:off x="932735" y="4416764"/>
            <a:ext cx="5144932" cy="418172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E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defRPr>
            </a:lvl1pPr>
            <a:lvl2pPr marL="742605" indent="-284793" eaLnBrk="0" hangingPunct="0">
              <a:spcBef>
                <a:spcPct val="30000"/>
              </a:spcBef>
              <a:defRPr sz="1200">
                <a:solidFill>
                  <a:schemeClr val="tx1"/>
                </a:solidFill>
                <a:latin typeface="Times" pitchFamily="18" charset="0"/>
              </a:defRPr>
            </a:lvl2pPr>
            <a:lvl3pPr marL="1142233" indent="-228141" eaLnBrk="0" hangingPunct="0">
              <a:spcBef>
                <a:spcPct val="30000"/>
              </a:spcBef>
              <a:defRPr sz="1200">
                <a:solidFill>
                  <a:schemeClr val="tx1"/>
                </a:solidFill>
                <a:latin typeface="Times" pitchFamily="18" charset="0"/>
              </a:defRPr>
            </a:lvl3pPr>
            <a:lvl4pPr marL="1598514" indent="-228141" eaLnBrk="0" hangingPunct="0">
              <a:spcBef>
                <a:spcPct val="30000"/>
              </a:spcBef>
              <a:defRPr sz="1200">
                <a:solidFill>
                  <a:schemeClr val="tx1"/>
                </a:solidFill>
                <a:latin typeface="Times" pitchFamily="18" charset="0"/>
              </a:defRPr>
            </a:lvl4pPr>
            <a:lvl5pPr marL="2056327" indent="-228141" eaLnBrk="0" hangingPunct="0">
              <a:spcBef>
                <a:spcPct val="30000"/>
              </a:spcBef>
              <a:defRPr sz="1200">
                <a:solidFill>
                  <a:schemeClr val="tx1"/>
                </a:solidFill>
                <a:latin typeface="Times" pitchFamily="18" charset="0"/>
              </a:defRPr>
            </a:lvl5pPr>
            <a:lvl6pPr marL="2497296" indent="-228141" eaLnBrk="0" fontAlgn="base" hangingPunct="0">
              <a:spcBef>
                <a:spcPct val="30000"/>
              </a:spcBef>
              <a:spcAft>
                <a:spcPct val="0"/>
              </a:spcAft>
              <a:defRPr sz="1200">
                <a:solidFill>
                  <a:schemeClr val="tx1"/>
                </a:solidFill>
                <a:latin typeface="Times" pitchFamily="18" charset="0"/>
              </a:defRPr>
            </a:lvl6pPr>
            <a:lvl7pPr marL="2938265" indent="-228141" eaLnBrk="0" fontAlgn="base" hangingPunct="0">
              <a:spcBef>
                <a:spcPct val="30000"/>
              </a:spcBef>
              <a:spcAft>
                <a:spcPct val="0"/>
              </a:spcAft>
              <a:defRPr sz="1200">
                <a:solidFill>
                  <a:schemeClr val="tx1"/>
                </a:solidFill>
                <a:latin typeface="Times" pitchFamily="18" charset="0"/>
              </a:defRPr>
            </a:lvl7pPr>
            <a:lvl8pPr marL="3379235" indent="-228141" eaLnBrk="0" fontAlgn="base" hangingPunct="0">
              <a:spcBef>
                <a:spcPct val="30000"/>
              </a:spcBef>
              <a:spcAft>
                <a:spcPct val="0"/>
              </a:spcAft>
              <a:defRPr sz="1200">
                <a:solidFill>
                  <a:schemeClr val="tx1"/>
                </a:solidFill>
                <a:latin typeface="Times" pitchFamily="18" charset="0"/>
              </a:defRPr>
            </a:lvl8pPr>
            <a:lvl9pPr marL="3820204" indent="-228141" eaLnBrk="0" fontAlgn="base" hangingPunct="0">
              <a:spcBef>
                <a:spcPct val="30000"/>
              </a:spcBef>
              <a:spcAft>
                <a:spcPct val="0"/>
              </a:spcAft>
              <a:defRPr sz="1200">
                <a:solidFill>
                  <a:schemeClr val="tx1"/>
                </a:solidFill>
                <a:latin typeface="Times" pitchFamily="18" charset="0"/>
              </a:defRPr>
            </a:lvl9pPr>
          </a:lstStyle>
          <a:p>
            <a:pPr>
              <a:spcBef>
                <a:spcPct val="0"/>
              </a:spcBef>
            </a:pPr>
            <a:fld id="{C36AEA93-C82E-4D04-AED7-05C5489429F1}" type="slidenum">
              <a:rPr lang="en-US" altLang="es-ES" smtClean="0"/>
              <a:pPr>
                <a:spcBef>
                  <a:spcPct val="0"/>
                </a:spcBef>
              </a:pPr>
              <a:t>12</a:t>
            </a:fld>
            <a:endParaRPr lang="en-US" altLang="es-ES"/>
          </a:p>
        </p:txBody>
      </p:sp>
      <p:sp>
        <p:nvSpPr>
          <p:cNvPr id="116739" name="Rectangle 2"/>
          <p:cNvSpPr>
            <a:spLocks noGrp="1" noRot="1" noChangeAspect="1" noChangeArrowheads="1" noTextEdit="1"/>
          </p:cNvSpPr>
          <p:nvPr>
            <p:ph type="sldImg"/>
          </p:nvPr>
        </p:nvSpPr>
        <p:spPr>
          <a:xfrm>
            <a:off x="1184275" y="696913"/>
            <a:ext cx="4649788" cy="3487737"/>
          </a:xfrm>
          <a:ln/>
        </p:spPr>
      </p:sp>
      <p:sp>
        <p:nvSpPr>
          <p:cNvPr id="116740" name="Rectangle 3"/>
          <p:cNvSpPr>
            <a:spLocks noGrp="1" noChangeArrowheads="1"/>
          </p:cNvSpPr>
          <p:nvPr>
            <p:ph type="body" idx="1"/>
          </p:nvPr>
        </p:nvSpPr>
        <p:spPr>
          <a:xfrm>
            <a:off x="934303" y="4416764"/>
            <a:ext cx="5141796" cy="418172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45" tIns="46224" rIns="92445" bIns="46224"/>
          <a:lstStyle/>
          <a:p>
            <a:pPr eaLnBrk="1" hangingPunct="1"/>
            <a:endParaRPr lang="es-ES" altLang="es-ES"/>
          </a:p>
        </p:txBody>
      </p:sp>
    </p:spTree>
    <p:extLst>
      <p:ext uri="{BB962C8B-B14F-4D97-AF65-F5344CB8AC3E}">
        <p14:creationId xmlns:p14="http://schemas.microsoft.com/office/powerpoint/2010/main" val="34488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05B3AFF0-EFAF-4CF5-A6A0-7ACC98A86D3A}" type="datetime1">
              <a:rPr lang="es-ES" smtClean="0"/>
              <a:pPr/>
              <a:t>28/11/20</a:t>
            </a:fld>
            <a:endParaRPr lang="es-ES"/>
          </a:p>
        </p:txBody>
      </p:sp>
      <p:sp>
        <p:nvSpPr>
          <p:cNvPr id="5" name="4 Marcador de pie de página"/>
          <p:cNvSpPr>
            <a:spLocks noGrp="1"/>
          </p:cNvSpPr>
          <p:nvPr>
            <p:ph type="ftr" sz="quarter" idx="11"/>
          </p:nvPr>
        </p:nvSpPr>
        <p:spPr/>
        <p:txBody>
          <a:bodyPr/>
          <a:lstStyle/>
          <a:p>
            <a:r>
              <a:rPr lang="es-ES"/>
              <a:t>Es responsabilidad de todos, tu seguridad es la mía</a:t>
            </a:r>
          </a:p>
        </p:txBody>
      </p:sp>
      <p:sp>
        <p:nvSpPr>
          <p:cNvPr id="6" name="5 Marcador de número de diapositiva"/>
          <p:cNvSpPr>
            <a:spLocks noGrp="1"/>
          </p:cNvSpPr>
          <p:nvPr>
            <p:ph type="sldNum" sz="quarter" idx="12"/>
          </p:nvPr>
        </p:nvSpPr>
        <p:spPr/>
        <p:txBody>
          <a:bodyPr/>
          <a:lstStyle/>
          <a:p>
            <a:fld id="{4636EEEE-4354-41CE-B602-78F983A9FCDE}" type="slidenum">
              <a:rPr lang="es-ES" smtClean="0"/>
              <a:pPr/>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F526FC42-72DA-4964-AF0F-017E78B11D79}" type="datetime1">
              <a:rPr lang="es-ES" smtClean="0"/>
              <a:pPr/>
              <a:t>28/11/20</a:t>
            </a:fld>
            <a:endParaRPr lang="es-ES"/>
          </a:p>
        </p:txBody>
      </p:sp>
      <p:sp>
        <p:nvSpPr>
          <p:cNvPr id="5" name="4 Marcador de pie de página"/>
          <p:cNvSpPr>
            <a:spLocks noGrp="1"/>
          </p:cNvSpPr>
          <p:nvPr>
            <p:ph type="ftr" sz="quarter" idx="11"/>
          </p:nvPr>
        </p:nvSpPr>
        <p:spPr/>
        <p:txBody>
          <a:bodyPr/>
          <a:lstStyle/>
          <a:p>
            <a:r>
              <a:rPr lang="es-ES"/>
              <a:t>Es responsabilidad de todos, tu seguridad es la mía</a:t>
            </a:r>
          </a:p>
        </p:txBody>
      </p:sp>
      <p:sp>
        <p:nvSpPr>
          <p:cNvPr id="6" name="5 Marcador de número de diapositiva"/>
          <p:cNvSpPr>
            <a:spLocks noGrp="1"/>
          </p:cNvSpPr>
          <p:nvPr>
            <p:ph type="sldNum" sz="quarter" idx="12"/>
          </p:nvPr>
        </p:nvSpPr>
        <p:spPr/>
        <p:txBody>
          <a:bodyPr/>
          <a:lstStyle/>
          <a:p>
            <a:fld id="{4636EEEE-4354-41CE-B602-78F983A9FCDE}" type="slidenum">
              <a:rPr lang="es-ES" smtClean="0"/>
              <a:pPr/>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96C9DDA4-7DC5-4060-9D00-BEA99863F1CF}" type="datetime1">
              <a:rPr lang="es-ES" smtClean="0"/>
              <a:pPr/>
              <a:t>28/11/20</a:t>
            </a:fld>
            <a:endParaRPr lang="es-ES"/>
          </a:p>
        </p:txBody>
      </p:sp>
      <p:sp>
        <p:nvSpPr>
          <p:cNvPr id="5" name="4 Marcador de pie de página"/>
          <p:cNvSpPr>
            <a:spLocks noGrp="1"/>
          </p:cNvSpPr>
          <p:nvPr>
            <p:ph type="ftr" sz="quarter" idx="11"/>
          </p:nvPr>
        </p:nvSpPr>
        <p:spPr/>
        <p:txBody>
          <a:bodyPr/>
          <a:lstStyle/>
          <a:p>
            <a:r>
              <a:rPr lang="es-ES"/>
              <a:t>Es responsabilidad de todos, tu seguridad es la mía</a:t>
            </a:r>
          </a:p>
        </p:txBody>
      </p:sp>
      <p:sp>
        <p:nvSpPr>
          <p:cNvPr id="6" name="5 Marcador de número de diapositiva"/>
          <p:cNvSpPr>
            <a:spLocks noGrp="1"/>
          </p:cNvSpPr>
          <p:nvPr>
            <p:ph type="sldNum" sz="quarter" idx="12"/>
          </p:nvPr>
        </p:nvSpPr>
        <p:spPr/>
        <p:txBody>
          <a:bodyPr/>
          <a:lstStyle/>
          <a:p>
            <a:fld id="{4636EEEE-4354-41CE-B602-78F983A9FCDE}" type="slidenum">
              <a:rPr lang="es-ES" smtClean="0"/>
              <a:pPr/>
              <a:t>‹Nº›</a:t>
            </a:fld>
            <a:endParaRPr lang="es-E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ítulo y 4 objetos">
    <p:spTree>
      <p:nvGrpSpPr>
        <p:cNvPr id="1" name=""/>
        <p:cNvGrpSpPr/>
        <p:nvPr/>
      </p:nvGrpSpPr>
      <p:grpSpPr>
        <a:xfrm>
          <a:off x="0" y="0"/>
          <a:ext cx="0" cy="0"/>
          <a:chOff x="0" y="0"/>
          <a:chExt cx="0" cy="0"/>
        </a:xfrm>
      </p:grpSpPr>
      <p:sp>
        <p:nvSpPr>
          <p:cNvPr id="2" name="1 Título"/>
          <p:cNvSpPr>
            <a:spLocks noGrp="1"/>
          </p:cNvSpPr>
          <p:nvPr>
            <p:ph type="title" sz="quarter"/>
          </p:nvPr>
        </p:nvSpPr>
        <p:spPr>
          <a:xfrm>
            <a:off x="457200" y="1066800"/>
            <a:ext cx="7772400" cy="409575"/>
          </a:xfrm>
        </p:spPr>
        <p:txBody>
          <a:bodyPr/>
          <a:lstStyle/>
          <a:p>
            <a:r>
              <a:rPr lang="es-ES"/>
              <a:t>Haga clic para modificar el estilo de título del patrón</a:t>
            </a:r>
          </a:p>
        </p:txBody>
      </p:sp>
      <p:sp>
        <p:nvSpPr>
          <p:cNvPr id="3" name="2 Marcador de contenido"/>
          <p:cNvSpPr>
            <a:spLocks noGrp="1"/>
          </p:cNvSpPr>
          <p:nvPr>
            <p:ph sz="quarter" idx="1"/>
          </p:nvPr>
        </p:nvSpPr>
        <p:spPr>
          <a:xfrm>
            <a:off x="685800" y="1752600"/>
            <a:ext cx="3810000" cy="19812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quarter" idx="2"/>
          </p:nvPr>
        </p:nvSpPr>
        <p:spPr>
          <a:xfrm>
            <a:off x="4648200" y="1752600"/>
            <a:ext cx="3810000" cy="19812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contenido"/>
          <p:cNvSpPr>
            <a:spLocks noGrp="1"/>
          </p:cNvSpPr>
          <p:nvPr>
            <p:ph sz="quarter" idx="3"/>
          </p:nvPr>
        </p:nvSpPr>
        <p:spPr>
          <a:xfrm>
            <a:off x="685800" y="3886200"/>
            <a:ext cx="3810000" cy="19812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5 Marcador de contenido"/>
          <p:cNvSpPr>
            <a:spLocks noGrp="1"/>
          </p:cNvSpPr>
          <p:nvPr>
            <p:ph sz="quarter" idx="4"/>
          </p:nvPr>
        </p:nvSpPr>
        <p:spPr>
          <a:xfrm>
            <a:off x="4648200" y="3886200"/>
            <a:ext cx="3810000" cy="19812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Rectangle 10"/>
          <p:cNvSpPr>
            <a:spLocks noGrp="1" noChangeArrowheads="1"/>
          </p:cNvSpPr>
          <p:nvPr>
            <p:ph type="sldNum" sz="quarter" idx="10"/>
          </p:nvPr>
        </p:nvSpPr>
        <p:spPr>
          <a:ln/>
        </p:spPr>
        <p:txBody>
          <a:bodyPr/>
          <a:lstStyle>
            <a:lvl1pPr>
              <a:defRPr/>
            </a:lvl1pPr>
          </a:lstStyle>
          <a:p>
            <a:pPr>
              <a:defRPr/>
            </a:pPr>
            <a:fld id="{9FA86CDD-F6AF-4152-8A37-2E60B3EF2CD4}" type="slidenum">
              <a:rPr lang="en-GB"/>
              <a:pPr>
                <a:defRPr/>
              </a:pPr>
              <a:t>‹Nº›</a:t>
            </a:fld>
            <a:endParaRPr lang="en-GB"/>
          </a:p>
        </p:txBody>
      </p:sp>
      <p:sp>
        <p:nvSpPr>
          <p:cNvPr id="8" name="Rectangle 11"/>
          <p:cNvSpPr>
            <a:spLocks noGrp="1" noChangeArrowheads="1"/>
          </p:cNvSpPr>
          <p:nvPr>
            <p:ph type="ftr" sz="quarter" idx="11"/>
          </p:nvPr>
        </p:nvSpPr>
        <p:spPr>
          <a:ln/>
        </p:spPr>
        <p:txBody>
          <a:bodyPr/>
          <a:lstStyle>
            <a:lvl1pPr>
              <a:defRPr/>
            </a:lvl1pPr>
          </a:lstStyle>
          <a:p>
            <a:pPr>
              <a:defRPr/>
            </a:pPr>
            <a:endParaRPr lang="es-ES"/>
          </a:p>
        </p:txBody>
      </p:sp>
    </p:spTree>
    <p:extLst>
      <p:ext uri="{BB962C8B-B14F-4D97-AF65-F5344CB8AC3E}">
        <p14:creationId xmlns:p14="http://schemas.microsoft.com/office/powerpoint/2010/main" val="5858501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FB3459D3-3A7C-4BEC-8509-7B277E203721}" type="datetime1">
              <a:rPr lang="es-ES" smtClean="0"/>
              <a:pPr/>
              <a:t>28/11/20</a:t>
            </a:fld>
            <a:endParaRPr lang="es-ES"/>
          </a:p>
        </p:txBody>
      </p:sp>
      <p:sp>
        <p:nvSpPr>
          <p:cNvPr id="5" name="4 Marcador de pie de página"/>
          <p:cNvSpPr>
            <a:spLocks noGrp="1"/>
          </p:cNvSpPr>
          <p:nvPr>
            <p:ph type="ftr" sz="quarter" idx="11"/>
          </p:nvPr>
        </p:nvSpPr>
        <p:spPr/>
        <p:txBody>
          <a:bodyPr/>
          <a:lstStyle/>
          <a:p>
            <a:r>
              <a:rPr lang="es-ES"/>
              <a:t>Es responsabilidad de todos, tu seguridad es la mía</a:t>
            </a:r>
          </a:p>
        </p:txBody>
      </p:sp>
      <p:sp>
        <p:nvSpPr>
          <p:cNvPr id="6" name="5 Marcador de número de diapositiva"/>
          <p:cNvSpPr>
            <a:spLocks noGrp="1"/>
          </p:cNvSpPr>
          <p:nvPr>
            <p:ph type="sldNum" sz="quarter" idx="12"/>
          </p:nvPr>
        </p:nvSpPr>
        <p:spPr/>
        <p:txBody>
          <a:bodyPr/>
          <a:lstStyle/>
          <a:p>
            <a:fld id="{4636EEEE-4354-41CE-B602-78F983A9FCDE}" type="slidenum">
              <a:rPr lang="es-ES" smtClean="0"/>
              <a:pPr/>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17B9AA22-BEE1-4763-B8B8-CAD1E727D100}" type="datetime1">
              <a:rPr lang="es-ES" smtClean="0"/>
              <a:pPr/>
              <a:t>28/11/20</a:t>
            </a:fld>
            <a:endParaRPr lang="es-ES"/>
          </a:p>
        </p:txBody>
      </p:sp>
      <p:sp>
        <p:nvSpPr>
          <p:cNvPr id="5" name="4 Marcador de pie de página"/>
          <p:cNvSpPr>
            <a:spLocks noGrp="1"/>
          </p:cNvSpPr>
          <p:nvPr>
            <p:ph type="ftr" sz="quarter" idx="11"/>
          </p:nvPr>
        </p:nvSpPr>
        <p:spPr/>
        <p:txBody>
          <a:bodyPr/>
          <a:lstStyle/>
          <a:p>
            <a:r>
              <a:rPr lang="es-ES"/>
              <a:t>Es responsabilidad de todos, tu seguridad es la mía</a:t>
            </a:r>
          </a:p>
        </p:txBody>
      </p:sp>
      <p:sp>
        <p:nvSpPr>
          <p:cNvPr id="6" name="5 Marcador de número de diapositiva"/>
          <p:cNvSpPr>
            <a:spLocks noGrp="1"/>
          </p:cNvSpPr>
          <p:nvPr>
            <p:ph type="sldNum" sz="quarter" idx="12"/>
          </p:nvPr>
        </p:nvSpPr>
        <p:spPr/>
        <p:txBody>
          <a:bodyPr/>
          <a:lstStyle/>
          <a:p>
            <a:fld id="{4636EEEE-4354-41CE-B602-78F983A9FCDE}" type="slidenum">
              <a:rPr lang="es-ES" smtClean="0"/>
              <a:pPr/>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75CBC589-23E9-4DB2-AC0F-CFF671DA046B}" type="datetime1">
              <a:rPr lang="es-ES" smtClean="0"/>
              <a:pPr/>
              <a:t>28/11/20</a:t>
            </a:fld>
            <a:endParaRPr lang="es-ES"/>
          </a:p>
        </p:txBody>
      </p:sp>
      <p:sp>
        <p:nvSpPr>
          <p:cNvPr id="6" name="5 Marcador de pie de página"/>
          <p:cNvSpPr>
            <a:spLocks noGrp="1"/>
          </p:cNvSpPr>
          <p:nvPr>
            <p:ph type="ftr" sz="quarter" idx="11"/>
          </p:nvPr>
        </p:nvSpPr>
        <p:spPr/>
        <p:txBody>
          <a:bodyPr/>
          <a:lstStyle/>
          <a:p>
            <a:r>
              <a:rPr lang="es-ES"/>
              <a:t>Es responsabilidad de todos, tu seguridad es la mía</a:t>
            </a:r>
          </a:p>
        </p:txBody>
      </p:sp>
      <p:sp>
        <p:nvSpPr>
          <p:cNvPr id="7" name="6 Marcador de número de diapositiva"/>
          <p:cNvSpPr>
            <a:spLocks noGrp="1"/>
          </p:cNvSpPr>
          <p:nvPr>
            <p:ph type="sldNum" sz="quarter" idx="12"/>
          </p:nvPr>
        </p:nvSpPr>
        <p:spPr/>
        <p:txBody>
          <a:bodyPr/>
          <a:lstStyle/>
          <a:p>
            <a:fld id="{4636EEEE-4354-41CE-B602-78F983A9FCDE}" type="slidenum">
              <a:rPr lang="es-ES" smtClean="0"/>
              <a:pPr/>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E6420859-89A7-4EFF-853C-DC36DA7F1A2E}" type="datetime1">
              <a:rPr lang="es-ES" smtClean="0"/>
              <a:pPr/>
              <a:t>28/11/20</a:t>
            </a:fld>
            <a:endParaRPr lang="es-ES"/>
          </a:p>
        </p:txBody>
      </p:sp>
      <p:sp>
        <p:nvSpPr>
          <p:cNvPr id="8" name="7 Marcador de pie de página"/>
          <p:cNvSpPr>
            <a:spLocks noGrp="1"/>
          </p:cNvSpPr>
          <p:nvPr>
            <p:ph type="ftr" sz="quarter" idx="11"/>
          </p:nvPr>
        </p:nvSpPr>
        <p:spPr/>
        <p:txBody>
          <a:bodyPr/>
          <a:lstStyle/>
          <a:p>
            <a:r>
              <a:rPr lang="es-ES"/>
              <a:t>Es responsabilidad de todos, tu seguridad es la mía</a:t>
            </a:r>
          </a:p>
        </p:txBody>
      </p:sp>
      <p:sp>
        <p:nvSpPr>
          <p:cNvPr id="9" name="8 Marcador de número de diapositiva"/>
          <p:cNvSpPr>
            <a:spLocks noGrp="1"/>
          </p:cNvSpPr>
          <p:nvPr>
            <p:ph type="sldNum" sz="quarter" idx="12"/>
          </p:nvPr>
        </p:nvSpPr>
        <p:spPr/>
        <p:txBody>
          <a:bodyPr/>
          <a:lstStyle/>
          <a:p>
            <a:fld id="{4636EEEE-4354-41CE-B602-78F983A9FCDE}" type="slidenum">
              <a:rPr lang="es-ES" smtClean="0"/>
              <a:pPr/>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02E892AD-4AF3-4257-9DCB-BD0C483FFF48}" type="datetime1">
              <a:rPr lang="es-ES" smtClean="0"/>
              <a:pPr/>
              <a:t>28/11/20</a:t>
            </a:fld>
            <a:endParaRPr lang="es-ES"/>
          </a:p>
        </p:txBody>
      </p:sp>
      <p:sp>
        <p:nvSpPr>
          <p:cNvPr id="4" name="3 Marcador de pie de página"/>
          <p:cNvSpPr>
            <a:spLocks noGrp="1"/>
          </p:cNvSpPr>
          <p:nvPr>
            <p:ph type="ftr" sz="quarter" idx="11"/>
          </p:nvPr>
        </p:nvSpPr>
        <p:spPr/>
        <p:txBody>
          <a:bodyPr/>
          <a:lstStyle/>
          <a:p>
            <a:r>
              <a:rPr lang="es-ES"/>
              <a:t>Es responsabilidad de todos, tu seguridad es la mía</a:t>
            </a:r>
          </a:p>
        </p:txBody>
      </p:sp>
      <p:sp>
        <p:nvSpPr>
          <p:cNvPr id="5" name="4 Marcador de número de diapositiva"/>
          <p:cNvSpPr>
            <a:spLocks noGrp="1"/>
          </p:cNvSpPr>
          <p:nvPr>
            <p:ph type="sldNum" sz="quarter" idx="12"/>
          </p:nvPr>
        </p:nvSpPr>
        <p:spPr/>
        <p:txBody>
          <a:bodyPr/>
          <a:lstStyle/>
          <a:p>
            <a:fld id="{4636EEEE-4354-41CE-B602-78F983A9FCDE}" type="slidenum">
              <a:rPr lang="es-ES" smtClean="0"/>
              <a:pPr/>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CC0BCD2E-8FA7-40B2-998C-36731B5480FF}" type="datetime1">
              <a:rPr lang="es-ES" smtClean="0"/>
              <a:pPr/>
              <a:t>28/11/20</a:t>
            </a:fld>
            <a:endParaRPr lang="es-ES"/>
          </a:p>
        </p:txBody>
      </p:sp>
      <p:sp>
        <p:nvSpPr>
          <p:cNvPr id="3" name="2 Marcador de pie de página"/>
          <p:cNvSpPr>
            <a:spLocks noGrp="1"/>
          </p:cNvSpPr>
          <p:nvPr>
            <p:ph type="ftr" sz="quarter" idx="11"/>
          </p:nvPr>
        </p:nvSpPr>
        <p:spPr/>
        <p:txBody>
          <a:bodyPr/>
          <a:lstStyle/>
          <a:p>
            <a:r>
              <a:rPr lang="es-ES"/>
              <a:t>Es responsabilidad de todos, tu seguridad es la mía</a:t>
            </a:r>
          </a:p>
        </p:txBody>
      </p:sp>
      <p:sp>
        <p:nvSpPr>
          <p:cNvPr id="4" name="3 Marcador de número de diapositiva"/>
          <p:cNvSpPr>
            <a:spLocks noGrp="1"/>
          </p:cNvSpPr>
          <p:nvPr>
            <p:ph type="sldNum" sz="quarter" idx="12"/>
          </p:nvPr>
        </p:nvSpPr>
        <p:spPr/>
        <p:txBody>
          <a:bodyPr/>
          <a:lstStyle/>
          <a:p>
            <a:fld id="{4636EEEE-4354-41CE-B602-78F983A9FCDE}" type="slidenum">
              <a:rPr lang="es-ES" smtClean="0"/>
              <a:pPr/>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FEB85FBA-4B15-405D-A3E4-8ECB8309AC5D}" type="datetime1">
              <a:rPr lang="es-ES" smtClean="0"/>
              <a:pPr/>
              <a:t>28/11/20</a:t>
            </a:fld>
            <a:endParaRPr lang="es-ES"/>
          </a:p>
        </p:txBody>
      </p:sp>
      <p:sp>
        <p:nvSpPr>
          <p:cNvPr id="6" name="5 Marcador de pie de página"/>
          <p:cNvSpPr>
            <a:spLocks noGrp="1"/>
          </p:cNvSpPr>
          <p:nvPr>
            <p:ph type="ftr" sz="quarter" idx="11"/>
          </p:nvPr>
        </p:nvSpPr>
        <p:spPr/>
        <p:txBody>
          <a:bodyPr/>
          <a:lstStyle/>
          <a:p>
            <a:r>
              <a:rPr lang="es-ES"/>
              <a:t>Es responsabilidad de todos, tu seguridad es la mía</a:t>
            </a:r>
          </a:p>
        </p:txBody>
      </p:sp>
      <p:sp>
        <p:nvSpPr>
          <p:cNvPr id="7" name="6 Marcador de número de diapositiva"/>
          <p:cNvSpPr>
            <a:spLocks noGrp="1"/>
          </p:cNvSpPr>
          <p:nvPr>
            <p:ph type="sldNum" sz="quarter" idx="12"/>
          </p:nvPr>
        </p:nvSpPr>
        <p:spPr/>
        <p:txBody>
          <a:bodyPr/>
          <a:lstStyle/>
          <a:p>
            <a:fld id="{4636EEEE-4354-41CE-B602-78F983A9FCDE}" type="slidenum">
              <a:rPr lang="es-ES" smtClean="0"/>
              <a:pPr/>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EF0A6B18-9D31-47BF-B15E-187BF97F96B8}" type="datetime1">
              <a:rPr lang="es-ES" smtClean="0"/>
              <a:pPr/>
              <a:t>28/11/20</a:t>
            </a:fld>
            <a:endParaRPr lang="es-ES"/>
          </a:p>
        </p:txBody>
      </p:sp>
      <p:sp>
        <p:nvSpPr>
          <p:cNvPr id="6" name="5 Marcador de pie de página"/>
          <p:cNvSpPr>
            <a:spLocks noGrp="1"/>
          </p:cNvSpPr>
          <p:nvPr>
            <p:ph type="ftr" sz="quarter" idx="11"/>
          </p:nvPr>
        </p:nvSpPr>
        <p:spPr/>
        <p:txBody>
          <a:bodyPr/>
          <a:lstStyle/>
          <a:p>
            <a:r>
              <a:rPr lang="es-ES"/>
              <a:t>Es responsabilidad de todos, tu seguridad es la mía</a:t>
            </a:r>
          </a:p>
        </p:txBody>
      </p:sp>
      <p:sp>
        <p:nvSpPr>
          <p:cNvPr id="7" name="6 Marcador de número de diapositiva"/>
          <p:cNvSpPr>
            <a:spLocks noGrp="1"/>
          </p:cNvSpPr>
          <p:nvPr>
            <p:ph type="sldNum" sz="quarter" idx="12"/>
          </p:nvPr>
        </p:nvSpPr>
        <p:spPr/>
        <p:txBody>
          <a:bodyPr/>
          <a:lstStyle/>
          <a:p>
            <a:fld id="{4636EEEE-4354-41CE-B602-78F983A9FCDE}" type="slidenum">
              <a:rPr lang="es-ES" smtClean="0"/>
              <a:pPr/>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CE7747-1B46-4FEC-95E7-EBCC045241E1}" type="datetime1">
              <a:rPr lang="es-ES" smtClean="0"/>
              <a:pPr/>
              <a:t>28/11/20</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s-ES"/>
              <a:t>Es responsabilidad de todos, tu seguridad es la mía</a:t>
            </a: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36EEEE-4354-41CE-B602-78F983A9FCDE}" type="slidenum">
              <a:rPr lang="es-ES" smtClean="0"/>
              <a:pPr/>
              <a:t>‹Nº›</a:t>
            </a:fld>
            <a:endParaRPr lang="es-ES"/>
          </a:p>
        </p:txBody>
      </p:sp>
    </p:spTree>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1" r:id="rId12"/>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7" Type="http://schemas.microsoft.com/office/2007/relationships/hdphoto" Target="../media/hdphoto2.wdp"/><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8.jpe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microsoft.com/office/2007/relationships/hdphoto" Target="../media/hdphoto3.wdp"/><Relationship Id="rId4" Type="http://schemas.openxmlformats.org/officeDocument/2006/relationships/image" Target="../media/image33.jpeg"/></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7" Type="http://schemas.microsoft.com/office/2007/relationships/hdphoto" Target="../media/hdphoto4.wdp"/><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8.jpeg"/><Relationship Id="rId7" Type="http://schemas.openxmlformats.org/officeDocument/2006/relationships/image" Target="../media/image43.jpe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JPG"/><Relationship Id="rId9"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8.jpeg"/><Relationship Id="rId7" Type="http://schemas.openxmlformats.org/officeDocument/2006/relationships/diagramColors" Target="../diagrams/colors3.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chart" Target="../charts/chart2.xml"/><Relationship Id="rId3" Type="http://schemas.openxmlformats.org/officeDocument/2006/relationships/notesSlide" Target="../notesSlides/notesSlide4.xml"/><Relationship Id="rId7" Type="http://schemas.openxmlformats.org/officeDocument/2006/relationships/chart" Target="../charts/chart1.xml"/><Relationship Id="rId2" Type="http://schemas.openxmlformats.org/officeDocument/2006/relationships/slideLayout" Target="../slideLayouts/slideLayout6.xml"/><Relationship Id="rId1" Type="http://schemas.openxmlformats.org/officeDocument/2006/relationships/tags" Target="../tags/tag1.xml"/><Relationship Id="rId6" Type="http://schemas.openxmlformats.org/officeDocument/2006/relationships/image" Target="../media/image13.jpeg"/><Relationship Id="rId5" Type="http://schemas.openxmlformats.org/officeDocument/2006/relationships/image" Target="../media/image8.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8.jpeg"/><Relationship Id="rId7" Type="http://schemas.openxmlformats.org/officeDocument/2006/relationships/diagramColors" Target="../diagrams/colors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QuickStyle" Target="../diagrams/quickStyle2.xml"/><Relationship Id="rId11" Type="http://schemas.openxmlformats.org/officeDocument/2006/relationships/image" Target="../media/image14.jpeg"/><Relationship Id="rId5" Type="http://schemas.openxmlformats.org/officeDocument/2006/relationships/diagramLayout" Target="../diagrams/layout2.xml"/><Relationship Id="rId10" Type="http://schemas.microsoft.com/office/2007/relationships/hdphoto" Target="../media/hdphoto1.wdp"/><Relationship Id="rId4" Type="http://schemas.openxmlformats.org/officeDocument/2006/relationships/diagramData" Target="../diagrams/data2.xml"/><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8.jpe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8.jpeg"/><Relationship Id="rId7"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10" Type="http://schemas.openxmlformats.org/officeDocument/2006/relationships/image" Target="../media/image26.jpeg"/><Relationship Id="rId4" Type="http://schemas.openxmlformats.org/officeDocument/2006/relationships/image" Target="../media/image20.jpg"/><Relationship Id="rId9"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Rectángulo"/>
          <p:cNvSpPr/>
          <p:nvPr/>
        </p:nvSpPr>
        <p:spPr>
          <a:xfrm>
            <a:off x="228600" y="1295400"/>
            <a:ext cx="8655050" cy="2736850"/>
          </a:xfrm>
          <a:prstGeom prst="rect">
            <a:avLst/>
          </a:prstGeom>
          <a:ln>
            <a:solidFill>
              <a:srgbClr val="C16B45"/>
            </a:solidFill>
          </a:ln>
        </p:spPr>
        <p:style>
          <a:lnRef idx="2">
            <a:schemeClr val="accent6"/>
          </a:lnRef>
          <a:fillRef idx="1">
            <a:schemeClr val="lt1"/>
          </a:fillRef>
          <a:effectRef idx="0">
            <a:schemeClr val="accent6"/>
          </a:effectRef>
          <a:fontRef idx="minor">
            <a:schemeClr val="dk1"/>
          </a:fontRef>
        </p:style>
        <p:txBody>
          <a:bodyPr anchor="ctr"/>
          <a:lstStyle/>
          <a:p>
            <a:pPr>
              <a:defRPr/>
            </a:pPr>
            <a:endParaRPr lang="es-ES"/>
          </a:p>
        </p:txBody>
      </p:sp>
      <p:sp>
        <p:nvSpPr>
          <p:cNvPr id="13315" name="Rectangle 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l">
              <a:spcBef>
                <a:spcPct val="20000"/>
              </a:spcBef>
              <a:buChar char="•"/>
              <a:defRPr sz="3200">
                <a:solidFill>
                  <a:schemeClr val="tx1"/>
                </a:solidFill>
                <a:latin typeface="Goudy ExtraBold" pitchFamily="18" charset="0"/>
              </a:defRPr>
            </a:lvl1pPr>
            <a:lvl2pPr marL="742950" indent="-285750" algn="l">
              <a:spcBef>
                <a:spcPct val="20000"/>
              </a:spcBef>
              <a:buChar char="–"/>
              <a:defRPr sz="1400">
                <a:solidFill>
                  <a:schemeClr val="tx1"/>
                </a:solidFill>
                <a:latin typeface="Goudy ExtraBold" pitchFamily="18" charset="0"/>
              </a:defRPr>
            </a:lvl2pPr>
            <a:lvl3pPr marL="1143000" indent="-228600" algn="l">
              <a:spcBef>
                <a:spcPct val="20000"/>
              </a:spcBef>
              <a:buChar char="•"/>
              <a:defRPr sz="1400">
                <a:solidFill>
                  <a:schemeClr val="tx1"/>
                </a:solidFill>
                <a:latin typeface="Goudy ExtraBold" pitchFamily="18" charset="0"/>
              </a:defRPr>
            </a:lvl3pPr>
            <a:lvl4pPr marL="1600200" indent="-228600" algn="l">
              <a:spcBef>
                <a:spcPct val="20000"/>
              </a:spcBef>
              <a:buChar char="–"/>
              <a:defRPr sz="1400">
                <a:solidFill>
                  <a:schemeClr val="tx1"/>
                </a:solidFill>
                <a:latin typeface="Goudy ExtraBold" pitchFamily="18" charset="0"/>
              </a:defRPr>
            </a:lvl4pPr>
            <a:lvl5pPr marL="2057400" indent="-228600" algn="l">
              <a:spcBef>
                <a:spcPct val="20000"/>
              </a:spcBef>
              <a:buChar char="»"/>
              <a:defRPr sz="1400">
                <a:solidFill>
                  <a:schemeClr val="tx1"/>
                </a:solidFill>
                <a:latin typeface="Goudy ExtraBold" pitchFamily="18" charset="0"/>
              </a:defRPr>
            </a:lvl5pPr>
            <a:lvl6pPr marL="2514600" indent="-228600" eaLnBrk="0" fontAlgn="base" hangingPunct="0">
              <a:spcBef>
                <a:spcPct val="20000"/>
              </a:spcBef>
              <a:spcAft>
                <a:spcPct val="0"/>
              </a:spcAft>
              <a:buChar char="»"/>
              <a:defRPr sz="1400">
                <a:solidFill>
                  <a:schemeClr val="tx1"/>
                </a:solidFill>
                <a:latin typeface="Goudy ExtraBold" pitchFamily="18" charset="0"/>
              </a:defRPr>
            </a:lvl6pPr>
            <a:lvl7pPr marL="2971800" indent="-228600" eaLnBrk="0" fontAlgn="base" hangingPunct="0">
              <a:spcBef>
                <a:spcPct val="20000"/>
              </a:spcBef>
              <a:spcAft>
                <a:spcPct val="0"/>
              </a:spcAft>
              <a:buChar char="»"/>
              <a:defRPr sz="1400">
                <a:solidFill>
                  <a:schemeClr val="tx1"/>
                </a:solidFill>
                <a:latin typeface="Goudy ExtraBold" pitchFamily="18" charset="0"/>
              </a:defRPr>
            </a:lvl7pPr>
            <a:lvl8pPr marL="3429000" indent="-228600" eaLnBrk="0" fontAlgn="base" hangingPunct="0">
              <a:spcBef>
                <a:spcPct val="20000"/>
              </a:spcBef>
              <a:spcAft>
                <a:spcPct val="0"/>
              </a:spcAft>
              <a:buChar char="»"/>
              <a:defRPr sz="1400">
                <a:solidFill>
                  <a:schemeClr val="tx1"/>
                </a:solidFill>
                <a:latin typeface="Goudy ExtraBold" pitchFamily="18" charset="0"/>
              </a:defRPr>
            </a:lvl8pPr>
            <a:lvl9pPr marL="3886200" indent="-228600" eaLnBrk="0" fontAlgn="base" hangingPunct="0">
              <a:spcBef>
                <a:spcPct val="20000"/>
              </a:spcBef>
              <a:spcAft>
                <a:spcPct val="0"/>
              </a:spcAft>
              <a:buChar char="»"/>
              <a:defRPr sz="1400">
                <a:solidFill>
                  <a:schemeClr val="tx1"/>
                </a:solidFill>
                <a:latin typeface="Goudy ExtraBold" pitchFamily="18" charset="0"/>
              </a:defRPr>
            </a:lvl9pPr>
          </a:lstStyle>
          <a:p>
            <a:pPr eaLnBrk="1" hangingPunct="1">
              <a:spcBef>
                <a:spcPct val="0"/>
              </a:spcBef>
              <a:buFontTx/>
              <a:buNone/>
            </a:pPr>
            <a:endParaRPr lang="es-ES" altLang="es-ES" sz="1800">
              <a:latin typeface="Arial" pitchFamily="34" charset="0"/>
              <a:cs typeface="Arial" pitchFamily="34" charset="0"/>
            </a:endParaRPr>
          </a:p>
        </p:txBody>
      </p:sp>
      <p:sp>
        <p:nvSpPr>
          <p:cNvPr id="13316" name="Rectangle 6"/>
          <p:cNvSpPr>
            <a:spLocks noChangeArrowheads="1"/>
          </p:cNvSpPr>
          <p:nvPr/>
        </p:nvSpPr>
        <p:spPr bwMode="auto">
          <a:xfrm>
            <a:off x="63500" y="3479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l">
              <a:spcBef>
                <a:spcPct val="20000"/>
              </a:spcBef>
              <a:buChar char="•"/>
              <a:tabLst>
                <a:tab pos="3511550" algn="l"/>
              </a:tabLst>
              <a:defRPr sz="3200">
                <a:solidFill>
                  <a:schemeClr val="tx1"/>
                </a:solidFill>
                <a:latin typeface="Goudy ExtraBold" pitchFamily="18" charset="0"/>
              </a:defRPr>
            </a:lvl1pPr>
            <a:lvl2pPr marL="742950" indent="-285750" algn="l">
              <a:spcBef>
                <a:spcPct val="20000"/>
              </a:spcBef>
              <a:buChar char="–"/>
              <a:tabLst>
                <a:tab pos="3511550" algn="l"/>
              </a:tabLst>
              <a:defRPr sz="1400">
                <a:solidFill>
                  <a:schemeClr val="tx1"/>
                </a:solidFill>
                <a:latin typeface="Goudy ExtraBold" pitchFamily="18" charset="0"/>
              </a:defRPr>
            </a:lvl2pPr>
            <a:lvl3pPr marL="1143000" indent="-228600" algn="l">
              <a:spcBef>
                <a:spcPct val="20000"/>
              </a:spcBef>
              <a:buChar char="•"/>
              <a:tabLst>
                <a:tab pos="3511550" algn="l"/>
              </a:tabLst>
              <a:defRPr sz="1400">
                <a:solidFill>
                  <a:schemeClr val="tx1"/>
                </a:solidFill>
                <a:latin typeface="Goudy ExtraBold" pitchFamily="18" charset="0"/>
              </a:defRPr>
            </a:lvl3pPr>
            <a:lvl4pPr marL="1600200" indent="-228600" algn="l">
              <a:spcBef>
                <a:spcPct val="20000"/>
              </a:spcBef>
              <a:buChar char="–"/>
              <a:tabLst>
                <a:tab pos="3511550" algn="l"/>
              </a:tabLst>
              <a:defRPr sz="1400">
                <a:solidFill>
                  <a:schemeClr val="tx1"/>
                </a:solidFill>
                <a:latin typeface="Goudy ExtraBold" pitchFamily="18" charset="0"/>
              </a:defRPr>
            </a:lvl4pPr>
            <a:lvl5pPr marL="2057400" indent="-228600" algn="l">
              <a:spcBef>
                <a:spcPct val="20000"/>
              </a:spcBef>
              <a:buChar char="»"/>
              <a:tabLst>
                <a:tab pos="3511550" algn="l"/>
              </a:tabLst>
              <a:defRPr sz="1400">
                <a:solidFill>
                  <a:schemeClr val="tx1"/>
                </a:solidFill>
                <a:latin typeface="Goudy ExtraBold" pitchFamily="18" charset="0"/>
              </a:defRPr>
            </a:lvl5pPr>
            <a:lvl6pPr marL="2514600" indent="-228600" eaLnBrk="0" fontAlgn="base" hangingPunct="0">
              <a:spcBef>
                <a:spcPct val="20000"/>
              </a:spcBef>
              <a:spcAft>
                <a:spcPct val="0"/>
              </a:spcAft>
              <a:buChar char="»"/>
              <a:tabLst>
                <a:tab pos="3511550" algn="l"/>
              </a:tabLst>
              <a:defRPr sz="1400">
                <a:solidFill>
                  <a:schemeClr val="tx1"/>
                </a:solidFill>
                <a:latin typeface="Goudy ExtraBold" pitchFamily="18" charset="0"/>
              </a:defRPr>
            </a:lvl6pPr>
            <a:lvl7pPr marL="2971800" indent="-228600" eaLnBrk="0" fontAlgn="base" hangingPunct="0">
              <a:spcBef>
                <a:spcPct val="20000"/>
              </a:spcBef>
              <a:spcAft>
                <a:spcPct val="0"/>
              </a:spcAft>
              <a:buChar char="»"/>
              <a:tabLst>
                <a:tab pos="3511550" algn="l"/>
              </a:tabLst>
              <a:defRPr sz="1400">
                <a:solidFill>
                  <a:schemeClr val="tx1"/>
                </a:solidFill>
                <a:latin typeface="Goudy ExtraBold" pitchFamily="18" charset="0"/>
              </a:defRPr>
            </a:lvl7pPr>
            <a:lvl8pPr marL="3429000" indent="-228600" eaLnBrk="0" fontAlgn="base" hangingPunct="0">
              <a:spcBef>
                <a:spcPct val="20000"/>
              </a:spcBef>
              <a:spcAft>
                <a:spcPct val="0"/>
              </a:spcAft>
              <a:buChar char="»"/>
              <a:tabLst>
                <a:tab pos="3511550" algn="l"/>
              </a:tabLst>
              <a:defRPr sz="1400">
                <a:solidFill>
                  <a:schemeClr val="tx1"/>
                </a:solidFill>
                <a:latin typeface="Goudy ExtraBold" pitchFamily="18" charset="0"/>
              </a:defRPr>
            </a:lvl8pPr>
            <a:lvl9pPr marL="3886200" indent="-228600" eaLnBrk="0" fontAlgn="base" hangingPunct="0">
              <a:spcBef>
                <a:spcPct val="20000"/>
              </a:spcBef>
              <a:spcAft>
                <a:spcPct val="0"/>
              </a:spcAft>
              <a:buChar char="»"/>
              <a:tabLst>
                <a:tab pos="3511550" algn="l"/>
              </a:tabLst>
              <a:defRPr sz="1400">
                <a:solidFill>
                  <a:schemeClr val="tx1"/>
                </a:solidFill>
                <a:latin typeface="Goudy ExtraBold" pitchFamily="18" charset="0"/>
              </a:defRPr>
            </a:lvl9pPr>
          </a:lstStyle>
          <a:p>
            <a:pPr eaLnBrk="1" hangingPunct="1">
              <a:spcBef>
                <a:spcPct val="0"/>
              </a:spcBef>
              <a:buFontTx/>
              <a:buNone/>
            </a:pPr>
            <a:endParaRPr lang="es-ES" altLang="es-ES" sz="1800">
              <a:latin typeface="Arial" pitchFamily="34" charset="0"/>
              <a:cs typeface="Arial" pitchFamily="34" charset="0"/>
            </a:endParaRPr>
          </a:p>
        </p:txBody>
      </p:sp>
      <p:pic>
        <p:nvPicPr>
          <p:cNvPr id="13317" name="Picture 2"/>
          <p:cNvPicPr>
            <a:picLocks noChangeAspect="1" noChangeArrowheads="1"/>
          </p:cNvPicPr>
          <p:nvPr/>
        </p:nvPicPr>
        <p:blipFill>
          <a:blip r:embed="rId3">
            <a:extLst>
              <a:ext uri="{28A0092B-C50C-407E-A947-70E740481C1C}">
                <a14:useLocalDpi xmlns:a14="http://schemas.microsoft.com/office/drawing/2010/main" val="0"/>
              </a:ext>
            </a:extLst>
          </a:blip>
          <a:srcRect b="31999"/>
          <a:stretch>
            <a:fillRect/>
          </a:stretch>
        </p:blipFill>
        <p:spPr bwMode="auto">
          <a:xfrm>
            <a:off x="227013" y="192088"/>
            <a:ext cx="870585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descr="C:\Users\jmartin\Pictures\logo.png"/>
          <p:cNvPicPr>
            <a:picLocks noChangeAspect="1" noChangeArrowheads="1"/>
          </p:cNvPicPr>
          <p:nvPr/>
        </p:nvPicPr>
        <p:blipFill>
          <a:blip r:embed="rId4"/>
          <a:srcRect/>
          <a:stretch>
            <a:fillRect/>
          </a:stretch>
        </p:blipFill>
        <p:spPr bwMode="auto">
          <a:xfrm>
            <a:off x="395288" y="273050"/>
            <a:ext cx="569912" cy="79216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cxnSp>
        <p:nvCxnSpPr>
          <p:cNvPr id="6" name="5 Conector recto"/>
          <p:cNvCxnSpPr/>
          <p:nvPr/>
        </p:nvCxnSpPr>
        <p:spPr>
          <a:xfrm flipV="1">
            <a:off x="179388" y="6732588"/>
            <a:ext cx="8753475" cy="4762"/>
          </a:xfrm>
          <a:prstGeom prst="line">
            <a:avLst/>
          </a:prstGeom>
          <a:ln w="38100">
            <a:solidFill>
              <a:srgbClr val="C16B45"/>
            </a:solidFill>
          </a:ln>
        </p:spPr>
        <p:style>
          <a:lnRef idx="1">
            <a:schemeClr val="accent1"/>
          </a:lnRef>
          <a:fillRef idx="0">
            <a:schemeClr val="accent1"/>
          </a:fillRef>
          <a:effectRef idx="0">
            <a:schemeClr val="accent1"/>
          </a:effectRef>
          <a:fontRef idx="minor">
            <a:schemeClr val="tx1"/>
          </a:fontRef>
        </p:style>
      </p:cxnSp>
      <p:pic>
        <p:nvPicPr>
          <p:cNvPr id="1332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100" y="1125538"/>
            <a:ext cx="8761413" cy="42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22"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1295400"/>
            <a:ext cx="4052888" cy="281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23" name="14 Image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6096000"/>
            <a:ext cx="3630613"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4"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8763" y="5105400"/>
            <a:ext cx="1798637"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708688"/>
                  </a:outerShdw>
                </a:effectLst>
              </a14:hiddenEffects>
            </a:ext>
          </a:extLst>
        </p:spPr>
      </p:pic>
      <p:sp>
        <p:nvSpPr>
          <p:cNvPr id="13325" name="2 Rectángulo"/>
          <p:cNvSpPr>
            <a:spLocks noChangeArrowheads="1"/>
          </p:cNvSpPr>
          <p:nvPr/>
        </p:nvSpPr>
        <p:spPr bwMode="auto">
          <a:xfrm>
            <a:off x="4354513" y="5715000"/>
            <a:ext cx="4572000" cy="754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oudy ExtraBold" pitchFamily="18" charset="0"/>
              </a:defRPr>
            </a:lvl1pPr>
            <a:lvl2pPr marL="742950" indent="-285750">
              <a:defRPr sz="2400">
                <a:solidFill>
                  <a:schemeClr val="tx1"/>
                </a:solidFill>
                <a:latin typeface="Goudy ExtraBold" pitchFamily="18" charset="0"/>
              </a:defRPr>
            </a:lvl2pPr>
            <a:lvl3pPr marL="1143000" indent="-228600">
              <a:defRPr sz="2400">
                <a:solidFill>
                  <a:schemeClr val="tx1"/>
                </a:solidFill>
                <a:latin typeface="Goudy ExtraBold" pitchFamily="18" charset="0"/>
              </a:defRPr>
            </a:lvl3pPr>
            <a:lvl4pPr marL="1600200" indent="-228600">
              <a:defRPr sz="2400">
                <a:solidFill>
                  <a:schemeClr val="tx1"/>
                </a:solidFill>
                <a:latin typeface="Goudy ExtraBold" pitchFamily="18" charset="0"/>
              </a:defRPr>
            </a:lvl4pPr>
            <a:lvl5pPr marL="2057400" indent="-228600">
              <a:defRPr sz="2400">
                <a:solidFill>
                  <a:schemeClr val="tx1"/>
                </a:solidFill>
                <a:latin typeface="Goudy ExtraBold" pitchFamily="18" charset="0"/>
              </a:defRPr>
            </a:lvl5pPr>
            <a:lvl6pPr marL="2514600" indent="-228600" algn="ctr" eaLnBrk="0" fontAlgn="base" hangingPunct="0">
              <a:spcBef>
                <a:spcPct val="0"/>
              </a:spcBef>
              <a:spcAft>
                <a:spcPct val="0"/>
              </a:spcAft>
              <a:defRPr sz="2400">
                <a:solidFill>
                  <a:schemeClr val="tx1"/>
                </a:solidFill>
                <a:latin typeface="Goudy ExtraBold" pitchFamily="18" charset="0"/>
              </a:defRPr>
            </a:lvl6pPr>
            <a:lvl7pPr marL="2971800" indent="-228600" algn="ctr" eaLnBrk="0" fontAlgn="base" hangingPunct="0">
              <a:spcBef>
                <a:spcPct val="0"/>
              </a:spcBef>
              <a:spcAft>
                <a:spcPct val="0"/>
              </a:spcAft>
              <a:defRPr sz="2400">
                <a:solidFill>
                  <a:schemeClr val="tx1"/>
                </a:solidFill>
                <a:latin typeface="Goudy ExtraBold" pitchFamily="18" charset="0"/>
              </a:defRPr>
            </a:lvl7pPr>
            <a:lvl8pPr marL="3429000" indent="-228600" algn="ctr" eaLnBrk="0" fontAlgn="base" hangingPunct="0">
              <a:spcBef>
                <a:spcPct val="0"/>
              </a:spcBef>
              <a:spcAft>
                <a:spcPct val="0"/>
              </a:spcAft>
              <a:defRPr sz="2400">
                <a:solidFill>
                  <a:schemeClr val="tx1"/>
                </a:solidFill>
                <a:latin typeface="Goudy ExtraBold" pitchFamily="18" charset="0"/>
              </a:defRPr>
            </a:lvl8pPr>
            <a:lvl9pPr marL="3886200" indent="-228600" algn="ctr" eaLnBrk="0" fontAlgn="base" hangingPunct="0">
              <a:spcBef>
                <a:spcPct val="0"/>
              </a:spcBef>
              <a:spcAft>
                <a:spcPct val="0"/>
              </a:spcAft>
              <a:defRPr sz="2400">
                <a:solidFill>
                  <a:schemeClr val="tx1"/>
                </a:solidFill>
                <a:latin typeface="Goudy ExtraBold" pitchFamily="18" charset="0"/>
              </a:defRPr>
            </a:lvl9pPr>
          </a:lstStyle>
          <a:p>
            <a:pPr algn="r"/>
            <a:r>
              <a:rPr lang="es-ES" altLang="es-ES" sz="1600" b="1" dirty="0">
                <a:solidFill>
                  <a:srgbClr val="1F497D"/>
                </a:solidFill>
                <a:latin typeface="Arial" pitchFamily="34" charset="0"/>
                <a:ea typeface="Calibri" pitchFamily="34" charset="0"/>
                <a:cs typeface="Times New Roman" pitchFamily="18" charset="0"/>
              </a:rPr>
              <a:t>Lucas Alcón Franco</a:t>
            </a:r>
            <a:endParaRPr lang="es-ES" altLang="es-ES" sz="1600" dirty="0">
              <a:latin typeface="Arial" pitchFamily="34" charset="0"/>
              <a:ea typeface="Calibri" pitchFamily="34" charset="0"/>
              <a:cs typeface="Times New Roman" pitchFamily="18" charset="0"/>
            </a:endParaRPr>
          </a:p>
          <a:p>
            <a:pPr algn="r"/>
            <a:r>
              <a:rPr lang="es-ES" altLang="es-ES" sz="1600" b="1" dirty="0">
                <a:solidFill>
                  <a:srgbClr val="1F497D"/>
                </a:solidFill>
                <a:latin typeface="Arial" pitchFamily="34" charset="0"/>
                <a:ea typeface="Calibri" pitchFamily="34" charset="0"/>
                <a:cs typeface="Times New Roman" pitchFamily="18" charset="0"/>
              </a:rPr>
              <a:t>Medioambiente</a:t>
            </a:r>
          </a:p>
          <a:p>
            <a:pPr algn="r"/>
            <a:r>
              <a:rPr lang="es-ES" altLang="es-ES" sz="1100" b="1" dirty="0">
                <a:solidFill>
                  <a:srgbClr val="1F497D"/>
                </a:solidFill>
                <a:latin typeface="Arial" pitchFamily="34" charset="0"/>
                <a:ea typeface="Calibri" pitchFamily="34" charset="0"/>
                <a:cs typeface="Times New Roman" pitchFamily="18" charset="0"/>
              </a:rPr>
              <a:t>Cobre Las Cruces</a:t>
            </a:r>
            <a:endParaRPr lang="es-ES" altLang="es-ES" sz="1100" dirty="0">
              <a:latin typeface="Arial" pitchFamily="34" charset="0"/>
              <a:ea typeface="Calibri" pitchFamily="34" charset="0"/>
              <a:cs typeface="Times New Roman" pitchFamily="18" charset="0"/>
            </a:endParaRPr>
          </a:p>
        </p:txBody>
      </p:sp>
      <p:sp>
        <p:nvSpPr>
          <p:cNvPr id="14" name="14 CuadroTexto"/>
          <p:cNvSpPr txBox="1"/>
          <p:nvPr/>
        </p:nvSpPr>
        <p:spPr>
          <a:xfrm>
            <a:off x="4255127" y="1484784"/>
            <a:ext cx="4458584" cy="2185214"/>
          </a:xfrm>
          <a:prstGeom prst="rect">
            <a:avLst/>
          </a:prstGeom>
          <a:noFill/>
        </p:spPr>
        <p:txBody>
          <a:bodyPr wrap="square" rtlCol="0">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s-ES" sz="2800" b="1" dirty="0">
              <a:solidFill>
                <a:srgbClr val="A17700"/>
              </a:solidFill>
              <a:latin typeface="Century Gothic" pitchFamily="34" charset="0"/>
            </a:endParaRPr>
          </a:p>
          <a:p>
            <a:pPr algn="ctr"/>
            <a:r>
              <a:rPr lang="es-ES" sz="2800" b="1" dirty="0">
                <a:solidFill>
                  <a:srgbClr val="A17700"/>
                </a:solidFill>
                <a:latin typeface="Century Gothic" pitchFamily="34" charset="0"/>
              </a:rPr>
              <a:t>Gestión de la Minería Sostenible</a:t>
            </a:r>
          </a:p>
          <a:p>
            <a:endParaRPr lang="es-ES" sz="2000" b="1" dirty="0">
              <a:latin typeface="Century Gothic" pitchFamily="34" charset="0"/>
              <a:cs typeface="Arial" pitchFamily="34" charset="0"/>
            </a:endParaRPr>
          </a:p>
          <a:p>
            <a:pPr algn="r"/>
            <a:endParaRPr lang="es-ES" sz="1600" b="1" dirty="0">
              <a:solidFill>
                <a:srgbClr val="A17700"/>
              </a:solidFill>
              <a:latin typeface="Century Gothic" pitchFamily="34" charset="0"/>
            </a:endParaRPr>
          </a:p>
          <a:p>
            <a:pPr algn="r"/>
            <a:r>
              <a:rPr lang="es-ES" sz="1600" b="1" dirty="0">
                <a:solidFill>
                  <a:srgbClr val="A17700"/>
                </a:solidFill>
                <a:latin typeface="Century Gothic" pitchFamily="34" charset="0"/>
              </a:rPr>
              <a:t>1 de Diciembre de 2020</a:t>
            </a:r>
          </a:p>
        </p:txBody>
      </p:sp>
    </p:spTree>
    <p:extLst>
      <p:ext uri="{BB962C8B-B14F-4D97-AF65-F5344CB8AC3E}">
        <p14:creationId xmlns:p14="http://schemas.microsoft.com/office/powerpoint/2010/main" val="27471557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 Box 1275"/>
          <p:cNvSpPr txBox="1">
            <a:spLocks noChangeArrowheads="1"/>
          </p:cNvSpPr>
          <p:nvPr/>
        </p:nvSpPr>
        <p:spPr bwMode="auto">
          <a:xfrm>
            <a:off x="3897260" y="4797152"/>
            <a:ext cx="4923212"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lgn="ctr">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ts val="0"/>
              </a:spcBef>
              <a:defRPr/>
            </a:pPr>
            <a:r>
              <a:rPr lang="es-ES" sz="2000" dirty="0">
                <a:latin typeface="Century Gothic" pitchFamily="34" charset="0"/>
                <a:ea typeface="+mj-ea"/>
                <a:cs typeface="+mj-cs"/>
              </a:rPr>
              <a:t>Equilibrar el balance de aguas. Desde 2016 se está recargando el acuífero.</a:t>
            </a:r>
          </a:p>
          <a:p>
            <a:pPr algn="ctr" eaLnBrk="1" hangingPunct="1">
              <a:spcBef>
                <a:spcPts val="0"/>
              </a:spcBef>
              <a:defRPr/>
            </a:pPr>
            <a:r>
              <a:rPr lang="es-ES" sz="2000" dirty="0">
                <a:latin typeface="Century Gothic" pitchFamily="34" charset="0"/>
                <a:ea typeface="+mj-ea"/>
                <a:cs typeface="+mj-cs"/>
              </a:rPr>
              <a:t>Mejorar la calidad natural del agua mediante tecnología de ósmosis.</a:t>
            </a:r>
          </a:p>
          <a:p>
            <a:pPr algn="ctr" eaLnBrk="1" hangingPunct="1">
              <a:spcBef>
                <a:spcPts val="0"/>
              </a:spcBef>
              <a:defRPr/>
            </a:pPr>
            <a:r>
              <a:rPr lang="es-ES" sz="2000" dirty="0">
                <a:latin typeface="Century Gothic" pitchFamily="34" charset="0"/>
                <a:ea typeface="+mj-ea"/>
                <a:cs typeface="+mj-cs"/>
              </a:rPr>
              <a:t>Limitar la extensión del cono drenaje.</a:t>
            </a:r>
          </a:p>
        </p:txBody>
      </p:sp>
      <p:sp>
        <p:nvSpPr>
          <p:cNvPr id="8" name="7 Rectángulo"/>
          <p:cNvSpPr/>
          <p:nvPr/>
        </p:nvSpPr>
        <p:spPr>
          <a:xfrm>
            <a:off x="4278965" y="552420"/>
            <a:ext cx="4331635" cy="400110"/>
          </a:xfrm>
          <a:prstGeom prst="rect">
            <a:avLst/>
          </a:prstGeom>
        </p:spPr>
        <p:txBody>
          <a:bodyPr wrap="none">
            <a:spAutoFit/>
          </a:bodyPr>
          <a:lstStyle/>
          <a:p>
            <a:r>
              <a:rPr lang="es-ES" sz="2000" dirty="0">
                <a:solidFill>
                  <a:schemeClr val="bg1"/>
                </a:solidFill>
                <a:latin typeface="Century Gothic" pitchFamily="34" charset="0"/>
              </a:rPr>
              <a:t>Sistema de Drenaje y Plan Global</a:t>
            </a:r>
          </a:p>
        </p:txBody>
      </p:sp>
      <p:pic>
        <p:nvPicPr>
          <p:cNvPr id="21" name="20 Imagen" descr="Plantilla ppt corporativa.jpg"/>
          <p:cNvPicPr>
            <a:picLocks noChangeAspect="1"/>
          </p:cNvPicPr>
          <p:nvPr/>
        </p:nvPicPr>
        <p:blipFill>
          <a:blip r:embed="rId3" cstate="print"/>
          <a:stretch>
            <a:fillRect/>
          </a:stretch>
        </p:blipFill>
        <p:spPr>
          <a:xfrm>
            <a:off x="428596" y="116632"/>
            <a:ext cx="8215370" cy="957872"/>
          </a:xfrm>
          <a:prstGeom prst="rect">
            <a:avLst/>
          </a:prstGeom>
        </p:spPr>
      </p:pic>
      <p:sp>
        <p:nvSpPr>
          <p:cNvPr id="23" name="22 Rectángulo"/>
          <p:cNvSpPr/>
          <p:nvPr/>
        </p:nvSpPr>
        <p:spPr>
          <a:xfrm>
            <a:off x="1187624" y="467380"/>
            <a:ext cx="7270802" cy="400110"/>
          </a:xfrm>
          <a:prstGeom prst="rect">
            <a:avLst/>
          </a:prstGeom>
        </p:spPr>
        <p:txBody>
          <a:bodyPr wrap="square">
            <a:spAutoFit/>
          </a:bodyPr>
          <a:lstStyle/>
          <a:p>
            <a:pPr algn="r"/>
            <a:r>
              <a:rPr lang="es-ES" sz="2000" dirty="0">
                <a:solidFill>
                  <a:schemeClr val="bg1"/>
                </a:solidFill>
                <a:latin typeface="Century Gothic" pitchFamily="34" charset="0"/>
              </a:rPr>
              <a:t>Dimensión ambiental: Sistema Drenaje Reinyección</a:t>
            </a: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3" y="1124744"/>
            <a:ext cx="7992888" cy="36522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18 Rectángulo"/>
          <p:cNvSpPr/>
          <p:nvPr/>
        </p:nvSpPr>
        <p:spPr>
          <a:xfrm>
            <a:off x="251521" y="1074504"/>
            <a:ext cx="8712968" cy="5451709"/>
          </a:xfrm>
          <a:prstGeom prst="rect">
            <a:avLst/>
          </a:prstGeom>
          <a:noFill/>
          <a:ln>
            <a:solidFill>
              <a:srgbClr val="A177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s-ES"/>
          </a:p>
        </p:txBody>
      </p:sp>
      <p:pic>
        <p:nvPicPr>
          <p:cNvPr id="9" name="Picture 8" descr="S:\Fotos\Fotos por Temas\Fotografia  Aerea\2012\Diciembre 2012\PANORAMICAS\SAM_111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6500" y="3913370"/>
            <a:ext cx="3663412" cy="2755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43646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2"/>
          <p:cNvSpPr txBox="1">
            <a:spLocks noChangeArrowheads="1"/>
          </p:cNvSpPr>
          <p:nvPr/>
        </p:nvSpPr>
        <p:spPr bwMode="auto">
          <a:xfrm>
            <a:off x="1355725" y="8096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Goudy ExtraBold" pitchFamily="18" charset="0"/>
              </a:defRPr>
            </a:lvl1pPr>
            <a:lvl2pPr marL="742950" indent="-285750" eaLnBrk="0" hangingPunct="0">
              <a:spcBef>
                <a:spcPct val="20000"/>
              </a:spcBef>
              <a:buChar char="–"/>
              <a:defRPr sz="1400">
                <a:solidFill>
                  <a:schemeClr val="tx1"/>
                </a:solidFill>
                <a:latin typeface="Goudy ExtraBold" pitchFamily="18" charset="0"/>
              </a:defRPr>
            </a:lvl2pPr>
            <a:lvl3pPr marL="1143000" indent="-228600" eaLnBrk="0" hangingPunct="0">
              <a:spcBef>
                <a:spcPct val="20000"/>
              </a:spcBef>
              <a:buChar char="•"/>
              <a:defRPr sz="1400">
                <a:solidFill>
                  <a:schemeClr val="tx1"/>
                </a:solidFill>
                <a:latin typeface="Goudy ExtraBold" pitchFamily="18" charset="0"/>
              </a:defRPr>
            </a:lvl3pPr>
            <a:lvl4pPr marL="1600200" indent="-228600" eaLnBrk="0" hangingPunct="0">
              <a:spcBef>
                <a:spcPct val="20000"/>
              </a:spcBef>
              <a:buChar char="–"/>
              <a:defRPr sz="1400">
                <a:solidFill>
                  <a:schemeClr val="tx1"/>
                </a:solidFill>
                <a:latin typeface="Goudy ExtraBold" pitchFamily="18" charset="0"/>
              </a:defRPr>
            </a:lvl4pPr>
            <a:lvl5pPr marL="2057400" indent="-228600" eaLnBrk="0" hangingPunct="0">
              <a:spcBef>
                <a:spcPct val="20000"/>
              </a:spcBef>
              <a:buChar char="»"/>
              <a:defRPr sz="1400">
                <a:solidFill>
                  <a:schemeClr val="tx1"/>
                </a:solidFill>
                <a:latin typeface="Goudy ExtraBold" pitchFamily="18" charset="0"/>
              </a:defRPr>
            </a:lvl5pPr>
            <a:lvl6pPr marL="2514600" indent="-228600" eaLnBrk="0" fontAlgn="base" hangingPunct="0">
              <a:spcBef>
                <a:spcPct val="20000"/>
              </a:spcBef>
              <a:spcAft>
                <a:spcPct val="0"/>
              </a:spcAft>
              <a:buChar char="»"/>
              <a:defRPr sz="1400">
                <a:solidFill>
                  <a:schemeClr val="tx1"/>
                </a:solidFill>
                <a:latin typeface="Goudy ExtraBold" pitchFamily="18" charset="0"/>
              </a:defRPr>
            </a:lvl6pPr>
            <a:lvl7pPr marL="2971800" indent="-228600" eaLnBrk="0" fontAlgn="base" hangingPunct="0">
              <a:spcBef>
                <a:spcPct val="20000"/>
              </a:spcBef>
              <a:spcAft>
                <a:spcPct val="0"/>
              </a:spcAft>
              <a:buChar char="»"/>
              <a:defRPr sz="1400">
                <a:solidFill>
                  <a:schemeClr val="tx1"/>
                </a:solidFill>
                <a:latin typeface="Goudy ExtraBold" pitchFamily="18" charset="0"/>
              </a:defRPr>
            </a:lvl7pPr>
            <a:lvl8pPr marL="3429000" indent="-228600" eaLnBrk="0" fontAlgn="base" hangingPunct="0">
              <a:spcBef>
                <a:spcPct val="20000"/>
              </a:spcBef>
              <a:spcAft>
                <a:spcPct val="0"/>
              </a:spcAft>
              <a:buChar char="»"/>
              <a:defRPr sz="1400">
                <a:solidFill>
                  <a:schemeClr val="tx1"/>
                </a:solidFill>
                <a:latin typeface="Goudy ExtraBold" pitchFamily="18" charset="0"/>
              </a:defRPr>
            </a:lvl8pPr>
            <a:lvl9pPr marL="3886200" indent="-228600" eaLnBrk="0" fontAlgn="base" hangingPunct="0">
              <a:spcBef>
                <a:spcPct val="20000"/>
              </a:spcBef>
              <a:spcAft>
                <a:spcPct val="0"/>
              </a:spcAft>
              <a:buChar char="»"/>
              <a:defRPr sz="1400">
                <a:solidFill>
                  <a:schemeClr val="tx1"/>
                </a:solidFill>
                <a:latin typeface="Goudy ExtraBold" pitchFamily="18" charset="0"/>
              </a:defRPr>
            </a:lvl9pPr>
          </a:lstStyle>
          <a:p>
            <a:pPr>
              <a:spcBef>
                <a:spcPct val="0"/>
              </a:spcBef>
              <a:buFontTx/>
              <a:buNone/>
            </a:pPr>
            <a:endParaRPr lang="es-ES" altLang="es-ES" sz="2400"/>
          </a:p>
        </p:txBody>
      </p:sp>
      <p:sp>
        <p:nvSpPr>
          <p:cNvPr id="52227" name="Rectangle 4"/>
          <p:cNvSpPr>
            <a:spLocks noChangeArrowheads="1"/>
          </p:cNvSpPr>
          <p:nvPr/>
        </p:nvSpPr>
        <p:spPr bwMode="auto">
          <a:xfrm>
            <a:off x="4724400" y="1676400"/>
            <a:ext cx="3810000"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lIns="92075" tIns="36000" rIns="92075" bIns="36000">
            <a:spAutoFit/>
          </a:bodyPr>
          <a:lstStyle>
            <a:lvl1pPr defTabSz="762000" eaLnBrk="0" hangingPunct="0">
              <a:spcBef>
                <a:spcPct val="20000"/>
              </a:spcBef>
              <a:buChar char="•"/>
              <a:defRPr sz="3200">
                <a:solidFill>
                  <a:schemeClr val="tx1"/>
                </a:solidFill>
                <a:latin typeface="Goudy ExtraBold" pitchFamily="18" charset="0"/>
              </a:defRPr>
            </a:lvl1pPr>
            <a:lvl2pPr marL="571500" defTabSz="762000" eaLnBrk="0" hangingPunct="0">
              <a:spcBef>
                <a:spcPct val="20000"/>
              </a:spcBef>
              <a:buChar char="–"/>
              <a:defRPr sz="1400">
                <a:solidFill>
                  <a:schemeClr val="tx1"/>
                </a:solidFill>
                <a:latin typeface="Goudy ExtraBold" pitchFamily="18" charset="0"/>
              </a:defRPr>
            </a:lvl2pPr>
            <a:lvl3pPr marL="1143000" indent="-228600" defTabSz="762000" eaLnBrk="0" hangingPunct="0">
              <a:spcBef>
                <a:spcPct val="20000"/>
              </a:spcBef>
              <a:buChar char="•"/>
              <a:defRPr sz="1400">
                <a:solidFill>
                  <a:schemeClr val="tx1"/>
                </a:solidFill>
                <a:latin typeface="Goudy ExtraBold" pitchFamily="18" charset="0"/>
              </a:defRPr>
            </a:lvl3pPr>
            <a:lvl4pPr marL="1600200" indent="-228600" defTabSz="762000" eaLnBrk="0" hangingPunct="0">
              <a:spcBef>
                <a:spcPct val="20000"/>
              </a:spcBef>
              <a:buChar char="–"/>
              <a:defRPr sz="1400">
                <a:solidFill>
                  <a:schemeClr val="tx1"/>
                </a:solidFill>
                <a:latin typeface="Goudy ExtraBold" pitchFamily="18" charset="0"/>
              </a:defRPr>
            </a:lvl4pPr>
            <a:lvl5pPr marL="2057400" indent="-228600" defTabSz="762000" eaLnBrk="0" hangingPunct="0">
              <a:spcBef>
                <a:spcPct val="20000"/>
              </a:spcBef>
              <a:buChar char="»"/>
              <a:defRPr sz="1400">
                <a:solidFill>
                  <a:schemeClr val="tx1"/>
                </a:solidFill>
                <a:latin typeface="Goudy ExtraBold" pitchFamily="18" charset="0"/>
              </a:defRPr>
            </a:lvl5pPr>
            <a:lvl6pPr marL="2514600" indent="-228600" defTabSz="762000" eaLnBrk="0" fontAlgn="base" hangingPunct="0">
              <a:spcBef>
                <a:spcPct val="20000"/>
              </a:spcBef>
              <a:spcAft>
                <a:spcPct val="0"/>
              </a:spcAft>
              <a:buChar char="»"/>
              <a:defRPr sz="1400">
                <a:solidFill>
                  <a:schemeClr val="tx1"/>
                </a:solidFill>
                <a:latin typeface="Goudy ExtraBold" pitchFamily="18" charset="0"/>
              </a:defRPr>
            </a:lvl6pPr>
            <a:lvl7pPr marL="2971800" indent="-228600" defTabSz="762000" eaLnBrk="0" fontAlgn="base" hangingPunct="0">
              <a:spcBef>
                <a:spcPct val="20000"/>
              </a:spcBef>
              <a:spcAft>
                <a:spcPct val="0"/>
              </a:spcAft>
              <a:buChar char="»"/>
              <a:defRPr sz="1400">
                <a:solidFill>
                  <a:schemeClr val="tx1"/>
                </a:solidFill>
                <a:latin typeface="Goudy ExtraBold" pitchFamily="18" charset="0"/>
              </a:defRPr>
            </a:lvl7pPr>
            <a:lvl8pPr marL="3429000" indent="-228600" defTabSz="762000" eaLnBrk="0" fontAlgn="base" hangingPunct="0">
              <a:spcBef>
                <a:spcPct val="20000"/>
              </a:spcBef>
              <a:spcAft>
                <a:spcPct val="0"/>
              </a:spcAft>
              <a:buChar char="»"/>
              <a:defRPr sz="1400">
                <a:solidFill>
                  <a:schemeClr val="tx1"/>
                </a:solidFill>
                <a:latin typeface="Goudy ExtraBold" pitchFamily="18" charset="0"/>
              </a:defRPr>
            </a:lvl8pPr>
            <a:lvl9pPr marL="3886200" indent="-228600" defTabSz="762000" eaLnBrk="0" fontAlgn="base" hangingPunct="0">
              <a:spcBef>
                <a:spcPct val="20000"/>
              </a:spcBef>
              <a:spcAft>
                <a:spcPct val="0"/>
              </a:spcAft>
              <a:buChar char="»"/>
              <a:defRPr sz="1400">
                <a:solidFill>
                  <a:schemeClr val="tx1"/>
                </a:solidFill>
                <a:latin typeface="Goudy ExtraBold" pitchFamily="18" charset="0"/>
              </a:defRPr>
            </a:lvl9pPr>
          </a:lstStyle>
          <a:p>
            <a:pPr lvl="1">
              <a:lnSpc>
                <a:spcPct val="90000"/>
              </a:lnSpc>
              <a:spcBef>
                <a:spcPct val="0"/>
              </a:spcBef>
              <a:buFontTx/>
              <a:buNone/>
            </a:pPr>
            <a:r>
              <a:rPr lang="es-ES_tradnl" altLang="es-ES" sz="1600" b="1">
                <a:latin typeface="Arial" pitchFamily="34" charset="0"/>
              </a:rPr>
              <a:t>Abastecimiento  y Evacuación de agua</a:t>
            </a:r>
          </a:p>
          <a:p>
            <a:pPr>
              <a:spcBef>
                <a:spcPct val="0"/>
              </a:spcBef>
              <a:buFontTx/>
              <a:buNone/>
            </a:pPr>
            <a:r>
              <a:rPr lang="es-ES_tradnl" altLang="es-ES" sz="1600" b="1">
                <a:latin typeface="Arial" pitchFamily="34" charset="0"/>
              </a:rPr>
              <a:t>	Conducciones (19 km)</a:t>
            </a:r>
          </a:p>
          <a:p>
            <a:pPr>
              <a:spcBef>
                <a:spcPct val="0"/>
              </a:spcBef>
              <a:buFontTx/>
              <a:buNone/>
            </a:pPr>
            <a:r>
              <a:rPr lang="es-ES_tradnl" altLang="es-ES" sz="1600" b="1">
                <a:latin typeface="Arial" pitchFamily="34" charset="0"/>
              </a:rPr>
              <a:t>	Balsa de agua</a:t>
            </a:r>
          </a:p>
          <a:p>
            <a:pPr>
              <a:spcBef>
                <a:spcPct val="0"/>
              </a:spcBef>
              <a:buFontTx/>
              <a:buNone/>
            </a:pPr>
            <a:endParaRPr lang="es-ES_tradnl" altLang="es-ES" sz="1600" b="1">
              <a:latin typeface="Arial" pitchFamily="34" charset="0"/>
            </a:endParaRPr>
          </a:p>
          <a:p>
            <a:pPr>
              <a:spcBef>
                <a:spcPct val="0"/>
              </a:spcBef>
              <a:buFontTx/>
              <a:buNone/>
            </a:pPr>
            <a:endParaRPr lang="es-ES_tradnl" altLang="es-ES" sz="1600" b="1">
              <a:latin typeface="Arial" pitchFamily="34" charset="0"/>
            </a:endParaRPr>
          </a:p>
        </p:txBody>
      </p:sp>
      <p:grpSp>
        <p:nvGrpSpPr>
          <p:cNvPr id="52228" name="Group 6"/>
          <p:cNvGrpSpPr>
            <a:grpSpLocks/>
          </p:cNvGrpSpPr>
          <p:nvPr/>
        </p:nvGrpSpPr>
        <p:grpSpPr bwMode="auto">
          <a:xfrm>
            <a:off x="295304" y="1266825"/>
            <a:ext cx="8597176" cy="5445081"/>
            <a:chOff x="216" y="968"/>
            <a:chExt cx="5304" cy="3255"/>
          </a:xfrm>
        </p:grpSpPr>
        <p:sp>
          <p:nvSpPr>
            <p:cNvPr id="52231" name="Rectangle 7"/>
            <p:cNvSpPr>
              <a:spLocks noChangeArrowheads="1"/>
            </p:cNvSpPr>
            <p:nvPr/>
          </p:nvSpPr>
          <p:spPr bwMode="auto">
            <a:xfrm>
              <a:off x="288" y="1008"/>
              <a:ext cx="5184" cy="3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sz="3200">
                  <a:solidFill>
                    <a:schemeClr val="tx1"/>
                  </a:solidFill>
                  <a:latin typeface="Goudy ExtraBold" pitchFamily="18" charset="0"/>
                </a:defRPr>
              </a:lvl1pPr>
              <a:lvl2pPr marL="742950" indent="-285750" eaLnBrk="0" hangingPunct="0">
                <a:spcBef>
                  <a:spcPct val="20000"/>
                </a:spcBef>
                <a:buChar char="–"/>
                <a:defRPr sz="1400">
                  <a:solidFill>
                    <a:schemeClr val="tx1"/>
                  </a:solidFill>
                  <a:latin typeface="Goudy ExtraBold" pitchFamily="18" charset="0"/>
                </a:defRPr>
              </a:lvl2pPr>
              <a:lvl3pPr marL="1143000" indent="-228600" eaLnBrk="0" hangingPunct="0">
                <a:spcBef>
                  <a:spcPct val="20000"/>
                </a:spcBef>
                <a:buChar char="•"/>
                <a:defRPr sz="1400">
                  <a:solidFill>
                    <a:schemeClr val="tx1"/>
                  </a:solidFill>
                  <a:latin typeface="Goudy ExtraBold" pitchFamily="18" charset="0"/>
                </a:defRPr>
              </a:lvl3pPr>
              <a:lvl4pPr marL="1600200" indent="-228600" eaLnBrk="0" hangingPunct="0">
                <a:spcBef>
                  <a:spcPct val="20000"/>
                </a:spcBef>
                <a:buChar char="–"/>
                <a:defRPr sz="1400">
                  <a:solidFill>
                    <a:schemeClr val="tx1"/>
                  </a:solidFill>
                  <a:latin typeface="Goudy ExtraBold" pitchFamily="18" charset="0"/>
                </a:defRPr>
              </a:lvl4pPr>
              <a:lvl5pPr marL="2057400" indent="-228600" eaLnBrk="0" hangingPunct="0">
                <a:spcBef>
                  <a:spcPct val="20000"/>
                </a:spcBef>
                <a:buChar char="»"/>
                <a:defRPr sz="1400">
                  <a:solidFill>
                    <a:schemeClr val="tx1"/>
                  </a:solidFill>
                  <a:latin typeface="Goudy ExtraBold" pitchFamily="18" charset="0"/>
                </a:defRPr>
              </a:lvl5pPr>
              <a:lvl6pPr marL="2514600" indent="-228600" eaLnBrk="0" fontAlgn="base" hangingPunct="0">
                <a:spcBef>
                  <a:spcPct val="20000"/>
                </a:spcBef>
                <a:spcAft>
                  <a:spcPct val="0"/>
                </a:spcAft>
                <a:buChar char="»"/>
                <a:defRPr sz="1400">
                  <a:solidFill>
                    <a:schemeClr val="tx1"/>
                  </a:solidFill>
                  <a:latin typeface="Goudy ExtraBold" pitchFamily="18" charset="0"/>
                </a:defRPr>
              </a:lvl6pPr>
              <a:lvl7pPr marL="2971800" indent="-228600" eaLnBrk="0" fontAlgn="base" hangingPunct="0">
                <a:spcBef>
                  <a:spcPct val="20000"/>
                </a:spcBef>
                <a:spcAft>
                  <a:spcPct val="0"/>
                </a:spcAft>
                <a:buChar char="»"/>
                <a:defRPr sz="1400">
                  <a:solidFill>
                    <a:schemeClr val="tx1"/>
                  </a:solidFill>
                  <a:latin typeface="Goudy ExtraBold" pitchFamily="18" charset="0"/>
                </a:defRPr>
              </a:lvl7pPr>
              <a:lvl8pPr marL="3429000" indent="-228600" eaLnBrk="0" fontAlgn="base" hangingPunct="0">
                <a:spcBef>
                  <a:spcPct val="20000"/>
                </a:spcBef>
                <a:spcAft>
                  <a:spcPct val="0"/>
                </a:spcAft>
                <a:buChar char="»"/>
                <a:defRPr sz="1400">
                  <a:solidFill>
                    <a:schemeClr val="tx1"/>
                  </a:solidFill>
                  <a:latin typeface="Goudy ExtraBold" pitchFamily="18" charset="0"/>
                </a:defRPr>
              </a:lvl8pPr>
              <a:lvl9pPr marL="3886200" indent="-228600" eaLnBrk="0" fontAlgn="base" hangingPunct="0">
                <a:spcBef>
                  <a:spcPct val="20000"/>
                </a:spcBef>
                <a:spcAft>
                  <a:spcPct val="0"/>
                </a:spcAft>
                <a:buChar char="»"/>
                <a:defRPr sz="1400">
                  <a:solidFill>
                    <a:schemeClr val="tx1"/>
                  </a:solidFill>
                  <a:latin typeface="Goudy ExtraBold" pitchFamily="18" charset="0"/>
                </a:defRPr>
              </a:lvl9pPr>
            </a:lstStyle>
            <a:p>
              <a:pPr eaLnBrk="1" hangingPunct="1">
                <a:buFontTx/>
                <a:buNone/>
              </a:pPr>
              <a:endParaRPr lang="es-ES" altLang="es-ES" sz="1600" b="1">
                <a:solidFill>
                  <a:srgbClr val="996633"/>
                </a:solidFill>
                <a:latin typeface="Arial" pitchFamily="34" charset="0"/>
              </a:endParaRPr>
            </a:p>
            <a:p>
              <a:pPr eaLnBrk="1" hangingPunct="1">
                <a:buFontTx/>
                <a:buNone/>
              </a:pPr>
              <a:r>
                <a:rPr lang="es-ES" altLang="es-ES" sz="1600" b="1">
                  <a:latin typeface="Arial" pitchFamily="34" charset="0"/>
                </a:rPr>
                <a:t>	</a:t>
              </a:r>
            </a:p>
            <a:p>
              <a:pPr eaLnBrk="1" hangingPunct="1">
                <a:buFontTx/>
                <a:buNone/>
              </a:pPr>
              <a:endParaRPr lang="es-ES" altLang="es-ES" sz="1600" b="1">
                <a:latin typeface="Arial" pitchFamily="34" charset="0"/>
              </a:endParaRPr>
            </a:p>
            <a:p>
              <a:pPr eaLnBrk="1" hangingPunct="1">
                <a:buFontTx/>
                <a:buNone/>
              </a:pPr>
              <a:endParaRPr lang="es-ES" altLang="es-ES" sz="1600" b="1">
                <a:latin typeface="Arial" pitchFamily="34" charset="0"/>
              </a:endParaRPr>
            </a:p>
          </p:txBody>
        </p:sp>
        <p:sp>
          <p:nvSpPr>
            <p:cNvPr id="52232" name="Freeform 8" descr="Gotas de agua"/>
            <p:cNvSpPr>
              <a:spLocks/>
            </p:cNvSpPr>
            <p:nvPr/>
          </p:nvSpPr>
          <p:spPr bwMode="auto">
            <a:xfrm>
              <a:off x="960" y="1344"/>
              <a:ext cx="336" cy="288"/>
            </a:xfrm>
            <a:custGeom>
              <a:avLst/>
              <a:gdLst>
                <a:gd name="T0" fmla="*/ 1 w 672"/>
                <a:gd name="T1" fmla="*/ 0 h 730"/>
                <a:gd name="T2" fmla="*/ 1 w 672"/>
                <a:gd name="T3" fmla="*/ 0 h 730"/>
                <a:gd name="T4" fmla="*/ 1 w 672"/>
                <a:gd name="T5" fmla="*/ 0 h 730"/>
                <a:gd name="T6" fmla="*/ 1 w 672"/>
                <a:gd name="T7" fmla="*/ 0 h 730"/>
                <a:gd name="T8" fmla="*/ 1 w 672"/>
                <a:gd name="T9" fmla="*/ 0 h 730"/>
                <a:gd name="T10" fmla="*/ 1 w 672"/>
                <a:gd name="T11" fmla="*/ 0 h 730"/>
                <a:gd name="T12" fmla="*/ 1 w 672"/>
                <a:gd name="T13" fmla="*/ 0 h 730"/>
                <a:gd name="T14" fmla="*/ 1 w 672"/>
                <a:gd name="T15" fmla="*/ 0 h 730"/>
                <a:gd name="T16" fmla="*/ 1 w 672"/>
                <a:gd name="T17" fmla="*/ 0 h 730"/>
                <a:gd name="T18" fmla="*/ 1 w 672"/>
                <a:gd name="T19" fmla="*/ 0 h 730"/>
                <a:gd name="T20" fmla="*/ 1 w 672"/>
                <a:gd name="T21" fmla="*/ 0 h 730"/>
                <a:gd name="T22" fmla="*/ 1 w 672"/>
                <a:gd name="T23" fmla="*/ 0 h 730"/>
                <a:gd name="T24" fmla="*/ 1 w 672"/>
                <a:gd name="T25" fmla="*/ 0 h 730"/>
                <a:gd name="T26" fmla="*/ 1 w 672"/>
                <a:gd name="T27" fmla="*/ 0 h 730"/>
                <a:gd name="T28" fmla="*/ 1 w 672"/>
                <a:gd name="T29" fmla="*/ 0 h 730"/>
                <a:gd name="T30" fmla="*/ 1 w 672"/>
                <a:gd name="T31" fmla="*/ 0 h 730"/>
                <a:gd name="T32" fmla="*/ 1 w 672"/>
                <a:gd name="T33" fmla="*/ 0 h 730"/>
                <a:gd name="T34" fmla="*/ 1 w 672"/>
                <a:gd name="T35" fmla="*/ 0 h 730"/>
                <a:gd name="T36" fmla="*/ 1 w 672"/>
                <a:gd name="T37" fmla="*/ 0 h 730"/>
                <a:gd name="T38" fmla="*/ 1 w 672"/>
                <a:gd name="T39" fmla="*/ 0 h 730"/>
                <a:gd name="T40" fmla="*/ 1 w 672"/>
                <a:gd name="T41" fmla="*/ 0 h 730"/>
                <a:gd name="T42" fmla="*/ 1 w 672"/>
                <a:gd name="T43" fmla="*/ 0 h 730"/>
                <a:gd name="T44" fmla="*/ 1 w 672"/>
                <a:gd name="T45" fmla="*/ 0 h 730"/>
                <a:gd name="T46" fmla="*/ 1 w 672"/>
                <a:gd name="T47" fmla="*/ 0 h 730"/>
                <a:gd name="T48" fmla="*/ 1 w 672"/>
                <a:gd name="T49" fmla="*/ 0 h 730"/>
                <a:gd name="T50" fmla="*/ 1 w 672"/>
                <a:gd name="T51" fmla="*/ 0 h 730"/>
                <a:gd name="T52" fmla="*/ 1 w 672"/>
                <a:gd name="T53" fmla="*/ 0 h 730"/>
                <a:gd name="T54" fmla="*/ 1 w 672"/>
                <a:gd name="T55" fmla="*/ 0 h 730"/>
                <a:gd name="T56" fmla="*/ 1 w 672"/>
                <a:gd name="T57" fmla="*/ 0 h 730"/>
                <a:gd name="T58" fmla="*/ 1 w 672"/>
                <a:gd name="T59" fmla="*/ 0 h 730"/>
                <a:gd name="T60" fmla="*/ 1 w 672"/>
                <a:gd name="T61" fmla="*/ 0 h 730"/>
                <a:gd name="T62" fmla="*/ 1 w 672"/>
                <a:gd name="T63" fmla="*/ 0 h 730"/>
                <a:gd name="T64" fmla="*/ 1 w 672"/>
                <a:gd name="T65" fmla="*/ 0 h 730"/>
                <a:gd name="T66" fmla="*/ 1 w 672"/>
                <a:gd name="T67" fmla="*/ 0 h 730"/>
                <a:gd name="T68" fmla="*/ 1 w 672"/>
                <a:gd name="T69" fmla="*/ 0 h 730"/>
                <a:gd name="T70" fmla="*/ 1 w 672"/>
                <a:gd name="T71" fmla="*/ 0 h 730"/>
                <a:gd name="T72" fmla="*/ 1 w 672"/>
                <a:gd name="T73" fmla="*/ 0 h 730"/>
                <a:gd name="T74" fmla="*/ 1 w 672"/>
                <a:gd name="T75" fmla="*/ 0 h 730"/>
                <a:gd name="T76" fmla="*/ 1 w 672"/>
                <a:gd name="T77" fmla="*/ 0 h 730"/>
                <a:gd name="T78" fmla="*/ 1 w 672"/>
                <a:gd name="T79" fmla="*/ 0 h 730"/>
                <a:gd name="T80" fmla="*/ 1 w 672"/>
                <a:gd name="T81" fmla="*/ 0 h 730"/>
                <a:gd name="T82" fmla="*/ 1 w 672"/>
                <a:gd name="T83" fmla="*/ 0 h 730"/>
                <a:gd name="T84" fmla="*/ 1 w 672"/>
                <a:gd name="T85" fmla="*/ 0 h 730"/>
                <a:gd name="T86" fmla="*/ 1 w 672"/>
                <a:gd name="T87" fmla="*/ 0 h 730"/>
                <a:gd name="T88" fmla="*/ 1 w 672"/>
                <a:gd name="T89" fmla="*/ 0 h 730"/>
                <a:gd name="T90" fmla="*/ 1 w 672"/>
                <a:gd name="T91" fmla="*/ 0 h 730"/>
                <a:gd name="T92" fmla="*/ 1 w 672"/>
                <a:gd name="T93" fmla="*/ 0 h 73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72"/>
                <a:gd name="T142" fmla="*/ 0 h 730"/>
                <a:gd name="T143" fmla="*/ 672 w 672"/>
                <a:gd name="T144" fmla="*/ 730 h 73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72" h="730">
                  <a:moveTo>
                    <a:pt x="466" y="102"/>
                  </a:moveTo>
                  <a:cubicBezTo>
                    <a:pt x="481" y="150"/>
                    <a:pt x="450" y="150"/>
                    <a:pt x="413" y="161"/>
                  </a:cubicBezTo>
                  <a:cubicBezTo>
                    <a:pt x="382" y="151"/>
                    <a:pt x="370" y="135"/>
                    <a:pt x="353" y="109"/>
                  </a:cubicBezTo>
                  <a:cubicBezTo>
                    <a:pt x="335" y="53"/>
                    <a:pt x="303" y="55"/>
                    <a:pt x="249" y="34"/>
                  </a:cubicBezTo>
                  <a:cubicBezTo>
                    <a:pt x="119" y="42"/>
                    <a:pt x="105" y="0"/>
                    <a:pt x="129" y="109"/>
                  </a:cubicBezTo>
                  <a:cubicBezTo>
                    <a:pt x="142" y="167"/>
                    <a:pt x="210" y="173"/>
                    <a:pt x="256" y="199"/>
                  </a:cubicBezTo>
                  <a:cubicBezTo>
                    <a:pt x="272" y="208"/>
                    <a:pt x="301" y="229"/>
                    <a:pt x="301" y="229"/>
                  </a:cubicBezTo>
                  <a:cubicBezTo>
                    <a:pt x="339" y="285"/>
                    <a:pt x="320" y="293"/>
                    <a:pt x="264" y="311"/>
                  </a:cubicBezTo>
                  <a:cubicBezTo>
                    <a:pt x="190" y="289"/>
                    <a:pt x="294" y="323"/>
                    <a:pt x="219" y="289"/>
                  </a:cubicBezTo>
                  <a:cubicBezTo>
                    <a:pt x="205" y="283"/>
                    <a:pt x="174" y="274"/>
                    <a:pt x="174" y="274"/>
                  </a:cubicBezTo>
                  <a:cubicBezTo>
                    <a:pt x="155" y="245"/>
                    <a:pt x="147" y="240"/>
                    <a:pt x="114" y="251"/>
                  </a:cubicBezTo>
                  <a:cubicBezTo>
                    <a:pt x="78" y="274"/>
                    <a:pt x="44" y="258"/>
                    <a:pt x="2" y="266"/>
                  </a:cubicBezTo>
                  <a:cubicBezTo>
                    <a:pt x="4" y="281"/>
                    <a:pt x="2" y="297"/>
                    <a:pt x="9" y="311"/>
                  </a:cubicBezTo>
                  <a:cubicBezTo>
                    <a:pt x="13" y="319"/>
                    <a:pt x="25" y="320"/>
                    <a:pt x="32" y="326"/>
                  </a:cubicBezTo>
                  <a:cubicBezTo>
                    <a:pt x="38" y="332"/>
                    <a:pt x="40" y="343"/>
                    <a:pt x="47" y="348"/>
                  </a:cubicBezTo>
                  <a:cubicBezTo>
                    <a:pt x="56" y="354"/>
                    <a:pt x="67" y="353"/>
                    <a:pt x="77" y="356"/>
                  </a:cubicBezTo>
                  <a:cubicBezTo>
                    <a:pt x="82" y="363"/>
                    <a:pt x="87" y="370"/>
                    <a:pt x="91" y="378"/>
                  </a:cubicBezTo>
                  <a:cubicBezTo>
                    <a:pt x="95" y="385"/>
                    <a:pt x="92" y="396"/>
                    <a:pt x="99" y="401"/>
                  </a:cubicBezTo>
                  <a:cubicBezTo>
                    <a:pt x="112" y="410"/>
                    <a:pt x="144" y="416"/>
                    <a:pt x="144" y="416"/>
                  </a:cubicBezTo>
                  <a:cubicBezTo>
                    <a:pt x="156" y="454"/>
                    <a:pt x="139" y="450"/>
                    <a:pt x="106" y="461"/>
                  </a:cubicBezTo>
                  <a:cubicBezTo>
                    <a:pt x="108" y="466"/>
                    <a:pt x="121" y="501"/>
                    <a:pt x="121" y="506"/>
                  </a:cubicBezTo>
                  <a:cubicBezTo>
                    <a:pt x="121" y="543"/>
                    <a:pt x="76" y="556"/>
                    <a:pt x="47" y="565"/>
                  </a:cubicBezTo>
                  <a:cubicBezTo>
                    <a:pt x="19" y="583"/>
                    <a:pt x="20" y="598"/>
                    <a:pt x="2" y="625"/>
                  </a:cubicBezTo>
                  <a:cubicBezTo>
                    <a:pt x="4" y="635"/>
                    <a:pt x="0" y="651"/>
                    <a:pt x="9" y="655"/>
                  </a:cubicBezTo>
                  <a:cubicBezTo>
                    <a:pt x="22" y="661"/>
                    <a:pt x="61" y="646"/>
                    <a:pt x="77" y="640"/>
                  </a:cubicBezTo>
                  <a:cubicBezTo>
                    <a:pt x="103" y="667"/>
                    <a:pt x="108" y="699"/>
                    <a:pt x="129" y="730"/>
                  </a:cubicBezTo>
                  <a:cubicBezTo>
                    <a:pt x="166" y="716"/>
                    <a:pt x="159" y="689"/>
                    <a:pt x="181" y="655"/>
                  </a:cubicBezTo>
                  <a:cubicBezTo>
                    <a:pt x="184" y="645"/>
                    <a:pt x="186" y="635"/>
                    <a:pt x="189" y="625"/>
                  </a:cubicBezTo>
                  <a:cubicBezTo>
                    <a:pt x="191" y="615"/>
                    <a:pt x="186" y="598"/>
                    <a:pt x="196" y="595"/>
                  </a:cubicBezTo>
                  <a:cubicBezTo>
                    <a:pt x="205" y="592"/>
                    <a:pt x="207" y="610"/>
                    <a:pt x="211" y="618"/>
                  </a:cubicBezTo>
                  <a:cubicBezTo>
                    <a:pt x="229" y="653"/>
                    <a:pt x="205" y="630"/>
                    <a:pt x="241" y="655"/>
                  </a:cubicBezTo>
                  <a:cubicBezTo>
                    <a:pt x="244" y="648"/>
                    <a:pt x="245" y="640"/>
                    <a:pt x="249" y="633"/>
                  </a:cubicBezTo>
                  <a:cubicBezTo>
                    <a:pt x="253" y="625"/>
                    <a:pt x="260" y="618"/>
                    <a:pt x="264" y="610"/>
                  </a:cubicBezTo>
                  <a:cubicBezTo>
                    <a:pt x="270" y="596"/>
                    <a:pt x="278" y="565"/>
                    <a:pt x="278" y="565"/>
                  </a:cubicBezTo>
                  <a:cubicBezTo>
                    <a:pt x="315" y="575"/>
                    <a:pt x="339" y="587"/>
                    <a:pt x="353" y="543"/>
                  </a:cubicBezTo>
                  <a:cubicBezTo>
                    <a:pt x="359" y="502"/>
                    <a:pt x="351" y="473"/>
                    <a:pt x="391" y="461"/>
                  </a:cubicBezTo>
                  <a:cubicBezTo>
                    <a:pt x="410" y="432"/>
                    <a:pt x="423" y="418"/>
                    <a:pt x="458" y="431"/>
                  </a:cubicBezTo>
                  <a:cubicBezTo>
                    <a:pt x="468" y="446"/>
                    <a:pt x="482" y="459"/>
                    <a:pt x="488" y="476"/>
                  </a:cubicBezTo>
                  <a:cubicBezTo>
                    <a:pt x="507" y="532"/>
                    <a:pt x="501" y="531"/>
                    <a:pt x="563" y="550"/>
                  </a:cubicBezTo>
                  <a:cubicBezTo>
                    <a:pt x="605" y="542"/>
                    <a:pt x="622" y="545"/>
                    <a:pt x="608" y="498"/>
                  </a:cubicBezTo>
                  <a:cubicBezTo>
                    <a:pt x="619" y="442"/>
                    <a:pt x="618" y="467"/>
                    <a:pt x="660" y="438"/>
                  </a:cubicBezTo>
                  <a:cubicBezTo>
                    <a:pt x="646" y="403"/>
                    <a:pt x="646" y="383"/>
                    <a:pt x="615" y="363"/>
                  </a:cubicBezTo>
                  <a:cubicBezTo>
                    <a:pt x="672" y="346"/>
                    <a:pt x="638" y="286"/>
                    <a:pt x="615" y="251"/>
                  </a:cubicBezTo>
                  <a:cubicBezTo>
                    <a:pt x="610" y="200"/>
                    <a:pt x="606" y="170"/>
                    <a:pt x="593" y="124"/>
                  </a:cubicBezTo>
                  <a:cubicBezTo>
                    <a:pt x="591" y="117"/>
                    <a:pt x="591" y="106"/>
                    <a:pt x="585" y="102"/>
                  </a:cubicBezTo>
                  <a:cubicBezTo>
                    <a:pt x="575" y="95"/>
                    <a:pt x="560" y="97"/>
                    <a:pt x="548" y="94"/>
                  </a:cubicBezTo>
                  <a:cubicBezTo>
                    <a:pt x="536" y="97"/>
                    <a:pt x="466" y="121"/>
                    <a:pt x="466" y="102"/>
                  </a:cubicBezTo>
                  <a:close/>
                </a:path>
              </a:pathLst>
            </a:custGeom>
            <a:blipFill dpi="0" rotWithShape="0">
              <a:blip r:embed="rId3"/>
              <a:srcRect/>
              <a:tile tx="0" ty="0" sx="100000" sy="100000" flip="none" algn="tl"/>
            </a:blipFill>
            <a:ln w="12700">
              <a:solidFill>
                <a:schemeClr val="accent2"/>
              </a:solidFill>
              <a:round/>
              <a:headEnd/>
              <a:tailEnd/>
            </a:ln>
          </p:spPr>
          <p:txBody>
            <a:bodyPr/>
            <a:lstStyle/>
            <a:p>
              <a:endParaRPr lang="es-ES"/>
            </a:p>
          </p:txBody>
        </p:sp>
        <p:sp>
          <p:nvSpPr>
            <p:cNvPr id="52233" name="Text Box 9"/>
            <p:cNvSpPr txBox="1">
              <a:spLocks noChangeArrowheads="1"/>
            </p:cNvSpPr>
            <p:nvPr/>
          </p:nvSpPr>
          <p:spPr bwMode="auto">
            <a:xfrm>
              <a:off x="3408" y="2208"/>
              <a:ext cx="848" cy="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Goudy ExtraBold" pitchFamily="18" charset="0"/>
                </a:defRPr>
              </a:lvl1pPr>
              <a:lvl2pPr marL="742950" indent="-285750" eaLnBrk="0" hangingPunct="0">
                <a:spcBef>
                  <a:spcPct val="20000"/>
                </a:spcBef>
                <a:buChar char="–"/>
                <a:defRPr sz="1400">
                  <a:solidFill>
                    <a:schemeClr val="tx1"/>
                  </a:solidFill>
                  <a:latin typeface="Goudy ExtraBold" pitchFamily="18" charset="0"/>
                </a:defRPr>
              </a:lvl2pPr>
              <a:lvl3pPr marL="1143000" indent="-228600" eaLnBrk="0" hangingPunct="0">
                <a:spcBef>
                  <a:spcPct val="20000"/>
                </a:spcBef>
                <a:buChar char="•"/>
                <a:defRPr sz="1400">
                  <a:solidFill>
                    <a:schemeClr val="tx1"/>
                  </a:solidFill>
                  <a:latin typeface="Goudy ExtraBold" pitchFamily="18" charset="0"/>
                </a:defRPr>
              </a:lvl3pPr>
              <a:lvl4pPr marL="1600200" indent="-228600" eaLnBrk="0" hangingPunct="0">
                <a:spcBef>
                  <a:spcPct val="20000"/>
                </a:spcBef>
                <a:buChar char="–"/>
                <a:defRPr sz="1400">
                  <a:solidFill>
                    <a:schemeClr val="tx1"/>
                  </a:solidFill>
                  <a:latin typeface="Goudy ExtraBold" pitchFamily="18" charset="0"/>
                </a:defRPr>
              </a:lvl4pPr>
              <a:lvl5pPr marL="2057400" indent="-228600" eaLnBrk="0" hangingPunct="0">
                <a:spcBef>
                  <a:spcPct val="20000"/>
                </a:spcBef>
                <a:buChar char="»"/>
                <a:defRPr sz="1400">
                  <a:solidFill>
                    <a:schemeClr val="tx1"/>
                  </a:solidFill>
                  <a:latin typeface="Goudy ExtraBold" pitchFamily="18" charset="0"/>
                </a:defRPr>
              </a:lvl5pPr>
              <a:lvl6pPr marL="2514600" indent="-228600" eaLnBrk="0" fontAlgn="base" hangingPunct="0">
                <a:spcBef>
                  <a:spcPct val="20000"/>
                </a:spcBef>
                <a:spcAft>
                  <a:spcPct val="0"/>
                </a:spcAft>
                <a:buChar char="»"/>
                <a:defRPr sz="1400">
                  <a:solidFill>
                    <a:schemeClr val="tx1"/>
                  </a:solidFill>
                  <a:latin typeface="Goudy ExtraBold" pitchFamily="18" charset="0"/>
                </a:defRPr>
              </a:lvl6pPr>
              <a:lvl7pPr marL="2971800" indent="-228600" eaLnBrk="0" fontAlgn="base" hangingPunct="0">
                <a:spcBef>
                  <a:spcPct val="20000"/>
                </a:spcBef>
                <a:spcAft>
                  <a:spcPct val="0"/>
                </a:spcAft>
                <a:buChar char="»"/>
                <a:defRPr sz="1400">
                  <a:solidFill>
                    <a:schemeClr val="tx1"/>
                  </a:solidFill>
                  <a:latin typeface="Goudy ExtraBold" pitchFamily="18" charset="0"/>
                </a:defRPr>
              </a:lvl7pPr>
              <a:lvl8pPr marL="3429000" indent="-228600" eaLnBrk="0" fontAlgn="base" hangingPunct="0">
                <a:spcBef>
                  <a:spcPct val="20000"/>
                </a:spcBef>
                <a:spcAft>
                  <a:spcPct val="0"/>
                </a:spcAft>
                <a:buChar char="»"/>
                <a:defRPr sz="1400">
                  <a:solidFill>
                    <a:schemeClr val="tx1"/>
                  </a:solidFill>
                  <a:latin typeface="Goudy ExtraBold" pitchFamily="18" charset="0"/>
                </a:defRPr>
              </a:lvl8pPr>
              <a:lvl9pPr marL="3886200" indent="-228600" eaLnBrk="0" fontAlgn="base" hangingPunct="0">
                <a:spcBef>
                  <a:spcPct val="20000"/>
                </a:spcBef>
                <a:spcAft>
                  <a:spcPct val="0"/>
                </a:spcAft>
                <a:buChar char="»"/>
                <a:defRPr sz="1400">
                  <a:solidFill>
                    <a:schemeClr val="tx1"/>
                  </a:solidFill>
                  <a:latin typeface="Goudy ExtraBold" pitchFamily="18" charset="0"/>
                </a:defRPr>
              </a:lvl9pPr>
            </a:lstStyle>
            <a:p>
              <a:pPr algn="ctr">
                <a:spcBef>
                  <a:spcPct val="50000"/>
                </a:spcBef>
                <a:buFontTx/>
                <a:buNone/>
              </a:pPr>
              <a:r>
                <a:rPr lang="es-ES" altLang="es-ES" sz="1400" b="1">
                  <a:solidFill>
                    <a:srgbClr val="FFFF00"/>
                  </a:solidFill>
                  <a:latin typeface="Times New Roman" pitchFamily="18" charset="0"/>
                  <a:cs typeface="Times New Roman" pitchFamily="18" charset="0"/>
                </a:rPr>
                <a:t>Punto de vertido al Guadalquivir</a:t>
              </a:r>
            </a:p>
          </p:txBody>
        </p:sp>
        <p:sp>
          <p:nvSpPr>
            <p:cNvPr id="52234" name="Text Box 10"/>
            <p:cNvSpPr txBox="1">
              <a:spLocks noChangeArrowheads="1"/>
            </p:cNvSpPr>
            <p:nvPr/>
          </p:nvSpPr>
          <p:spPr bwMode="auto">
            <a:xfrm>
              <a:off x="3072" y="3504"/>
              <a:ext cx="1247" cy="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Goudy ExtraBold" pitchFamily="18" charset="0"/>
                </a:defRPr>
              </a:lvl1pPr>
              <a:lvl2pPr marL="742950" indent="-285750" eaLnBrk="0" hangingPunct="0">
                <a:spcBef>
                  <a:spcPct val="20000"/>
                </a:spcBef>
                <a:buChar char="–"/>
                <a:defRPr sz="1400">
                  <a:solidFill>
                    <a:schemeClr val="tx1"/>
                  </a:solidFill>
                  <a:latin typeface="Goudy ExtraBold" pitchFamily="18" charset="0"/>
                </a:defRPr>
              </a:lvl2pPr>
              <a:lvl3pPr marL="1143000" indent="-228600" eaLnBrk="0" hangingPunct="0">
                <a:spcBef>
                  <a:spcPct val="20000"/>
                </a:spcBef>
                <a:buChar char="•"/>
                <a:defRPr sz="1400">
                  <a:solidFill>
                    <a:schemeClr val="tx1"/>
                  </a:solidFill>
                  <a:latin typeface="Goudy ExtraBold" pitchFamily="18" charset="0"/>
                </a:defRPr>
              </a:lvl3pPr>
              <a:lvl4pPr marL="1600200" indent="-228600" eaLnBrk="0" hangingPunct="0">
                <a:spcBef>
                  <a:spcPct val="20000"/>
                </a:spcBef>
                <a:buChar char="–"/>
                <a:defRPr sz="1400">
                  <a:solidFill>
                    <a:schemeClr val="tx1"/>
                  </a:solidFill>
                  <a:latin typeface="Goudy ExtraBold" pitchFamily="18" charset="0"/>
                </a:defRPr>
              </a:lvl4pPr>
              <a:lvl5pPr marL="2057400" indent="-228600" eaLnBrk="0" hangingPunct="0">
                <a:spcBef>
                  <a:spcPct val="20000"/>
                </a:spcBef>
                <a:buChar char="»"/>
                <a:defRPr sz="1400">
                  <a:solidFill>
                    <a:schemeClr val="tx1"/>
                  </a:solidFill>
                  <a:latin typeface="Goudy ExtraBold" pitchFamily="18" charset="0"/>
                </a:defRPr>
              </a:lvl5pPr>
              <a:lvl6pPr marL="2514600" indent="-228600" eaLnBrk="0" fontAlgn="base" hangingPunct="0">
                <a:spcBef>
                  <a:spcPct val="20000"/>
                </a:spcBef>
                <a:spcAft>
                  <a:spcPct val="0"/>
                </a:spcAft>
                <a:buChar char="»"/>
                <a:defRPr sz="1400">
                  <a:solidFill>
                    <a:schemeClr val="tx1"/>
                  </a:solidFill>
                  <a:latin typeface="Goudy ExtraBold" pitchFamily="18" charset="0"/>
                </a:defRPr>
              </a:lvl6pPr>
              <a:lvl7pPr marL="2971800" indent="-228600" eaLnBrk="0" fontAlgn="base" hangingPunct="0">
                <a:spcBef>
                  <a:spcPct val="20000"/>
                </a:spcBef>
                <a:spcAft>
                  <a:spcPct val="0"/>
                </a:spcAft>
                <a:buChar char="»"/>
                <a:defRPr sz="1400">
                  <a:solidFill>
                    <a:schemeClr val="tx1"/>
                  </a:solidFill>
                  <a:latin typeface="Goudy ExtraBold" pitchFamily="18" charset="0"/>
                </a:defRPr>
              </a:lvl7pPr>
              <a:lvl8pPr marL="3429000" indent="-228600" eaLnBrk="0" fontAlgn="base" hangingPunct="0">
                <a:spcBef>
                  <a:spcPct val="20000"/>
                </a:spcBef>
                <a:spcAft>
                  <a:spcPct val="0"/>
                </a:spcAft>
                <a:buChar char="»"/>
                <a:defRPr sz="1400">
                  <a:solidFill>
                    <a:schemeClr val="tx1"/>
                  </a:solidFill>
                  <a:latin typeface="Goudy ExtraBold" pitchFamily="18" charset="0"/>
                </a:defRPr>
              </a:lvl8pPr>
              <a:lvl9pPr marL="3886200" indent="-228600" eaLnBrk="0" fontAlgn="base" hangingPunct="0">
                <a:spcBef>
                  <a:spcPct val="20000"/>
                </a:spcBef>
                <a:spcAft>
                  <a:spcPct val="0"/>
                </a:spcAft>
                <a:buChar char="»"/>
                <a:defRPr sz="1400">
                  <a:solidFill>
                    <a:schemeClr val="tx1"/>
                  </a:solidFill>
                  <a:latin typeface="Goudy ExtraBold" pitchFamily="18" charset="0"/>
                </a:defRPr>
              </a:lvl9pPr>
            </a:lstStyle>
            <a:p>
              <a:pPr algn="ctr" eaLnBrk="1" hangingPunct="1">
                <a:lnSpc>
                  <a:spcPct val="80000"/>
                </a:lnSpc>
                <a:spcBef>
                  <a:spcPct val="50000"/>
                </a:spcBef>
                <a:buFontTx/>
                <a:buNone/>
              </a:pPr>
              <a:r>
                <a:rPr lang="es-ES_tradnl" altLang="es-ES" sz="1800" b="1">
                  <a:solidFill>
                    <a:srgbClr val="00FFFF"/>
                  </a:solidFill>
                  <a:latin typeface="Futura Md BT"/>
                </a:rPr>
                <a:t>Bombeo</a:t>
              </a:r>
            </a:p>
            <a:p>
              <a:pPr algn="ctr" eaLnBrk="1" hangingPunct="1">
                <a:lnSpc>
                  <a:spcPct val="80000"/>
                </a:lnSpc>
                <a:spcBef>
                  <a:spcPct val="50000"/>
                </a:spcBef>
                <a:buFontTx/>
                <a:buNone/>
              </a:pPr>
              <a:r>
                <a:rPr lang="es-ES_tradnl" altLang="es-ES" sz="1800" b="1">
                  <a:solidFill>
                    <a:srgbClr val="00FFFF"/>
                  </a:solidFill>
                  <a:latin typeface="Futura Md BT"/>
                </a:rPr>
                <a:t>15 septiembre al 15 abril</a:t>
              </a:r>
              <a:endParaRPr lang="es-ES" altLang="es-ES" sz="1800" b="1">
                <a:solidFill>
                  <a:srgbClr val="00FFFF"/>
                </a:solidFill>
                <a:latin typeface="Futura Md BT"/>
              </a:endParaRPr>
            </a:p>
          </p:txBody>
        </p:sp>
        <p:pic>
          <p:nvPicPr>
            <p:cNvPr id="52235" name="Picture 11" descr="Dibujo"/>
            <p:cNvPicPr>
              <a:picLocks noChangeAspect="1" noChangeArrowheads="1"/>
            </p:cNvPicPr>
            <p:nvPr/>
          </p:nvPicPr>
          <p:blipFill>
            <a:blip r:embed="rId4">
              <a:extLst>
                <a:ext uri="{28A0092B-C50C-407E-A947-70E740481C1C}">
                  <a14:useLocalDpi xmlns:a14="http://schemas.microsoft.com/office/drawing/2010/main" val="0"/>
                </a:ext>
              </a:extLst>
            </a:blip>
            <a:srcRect l="1384" t="5719" r="1384" b="5719"/>
            <a:stretch>
              <a:fillRect/>
            </a:stretch>
          </p:blipFill>
          <p:spPr bwMode="auto">
            <a:xfrm>
              <a:off x="216" y="968"/>
              <a:ext cx="5304" cy="3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6" name="Freeform 12"/>
            <p:cNvSpPr>
              <a:spLocks/>
            </p:cNvSpPr>
            <p:nvPr/>
          </p:nvSpPr>
          <p:spPr bwMode="auto">
            <a:xfrm>
              <a:off x="5155" y="3725"/>
              <a:ext cx="108" cy="258"/>
            </a:xfrm>
            <a:custGeom>
              <a:avLst/>
              <a:gdLst>
                <a:gd name="T0" fmla="*/ 403 w 100"/>
                <a:gd name="T1" fmla="*/ 65 h 280"/>
                <a:gd name="T2" fmla="*/ 0 w 100"/>
                <a:gd name="T3" fmla="*/ 0 h 280"/>
                <a:gd name="T4" fmla="*/ 0 60000 65536"/>
                <a:gd name="T5" fmla="*/ 0 60000 65536"/>
                <a:gd name="T6" fmla="*/ 0 w 100"/>
                <a:gd name="T7" fmla="*/ 0 h 280"/>
                <a:gd name="T8" fmla="*/ 100 w 100"/>
                <a:gd name="T9" fmla="*/ 280 h 280"/>
              </a:gdLst>
              <a:ahLst/>
              <a:cxnLst>
                <a:cxn ang="T4">
                  <a:pos x="T0" y="T1"/>
                </a:cxn>
                <a:cxn ang="T5">
                  <a:pos x="T2" y="T3"/>
                </a:cxn>
              </a:cxnLst>
              <a:rect l="T6" t="T7" r="T8" b="T9"/>
              <a:pathLst>
                <a:path w="100" h="280">
                  <a:moveTo>
                    <a:pt x="100" y="280"/>
                  </a:moveTo>
                  <a:lnTo>
                    <a:pt x="0" y="0"/>
                  </a:lnTo>
                </a:path>
              </a:pathLst>
            </a:custGeom>
            <a:noFill/>
            <a:ln w="15875">
              <a:solidFill>
                <a:srgbClr val="00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52237" name="Freeform 13"/>
            <p:cNvSpPr>
              <a:spLocks/>
            </p:cNvSpPr>
            <p:nvPr/>
          </p:nvSpPr>
          <p:spPr bwMode="auto">
            <a:xfrm>
              <a:off x="4738" y="2963"/>
              <a:ext cx="417" cy="764"/>
            </a:xfrm>
            <a:custGeom>
              <a:avLst/>
              <a:gdLst>
                <a:gd name="T0" fmla="*/ 1850 w 382"/>
                <a:gd name="T1" fmla="*/ 175 h 833"/>
                <a:gd name="T2" fmla="*/ 0 w 382"/>
                <a:gd name="T3" fmla="*/ 0 h 833"/>
                <a:gd name="T4" fmla="*/ 0 60000 65536"/>
                <a:gd name="T5" fmla="*/ 0 60000 65536"/>
                <a:gd name="T6" fmla="*/ 0 w 382"/>
                <a:gd name="T7" fmla="*/ 0 h 833"/>
                <a:gd name="T8" fmla="*/ 382 w 382"/>
                <a:gd name="T9" fmla="*/ 833 h 833"/>
              </a:gdLst>
              <a:ahLst/>
              <a:cxnLst>
                <a:cxn ang="T4">
                  <a:pos x="T0" y="T1"/>
                </a:cxn>
                <a:cxn ang="T5">
                  <a:pos x="T2" y="T3"/>
                </a:cxn>
              </a:cxnLst>
              <a:rect l="T6" t="T7" r="T8" b="T9"/>
              <a:pathLst>
                <a:path w="382" h="833">
                  <a:moveTo>
                    <a:pt x="382" y="833"/>
                  </a:moveTo>
                  <a:lnTo>
                    <a:pt x="0" y="0"/>
                  </a:lnTo>
                </a:path>
              </a:pathLst>
            </a:custGeom>
            <a:noFill/>
            <a:ln w="15875">
              <a:solidFill>
                <a:srgbClr val="00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52238" name="Freeform 14"/>
            <p:cNvSpPr>
              <a:spLocks/>
            </p:cNvSpPr>
            <p:nvPr/>
          </p:nvSpPr>
          <p:spPr bwMode="auto">
            <a:xfrm>
              <a:off x="4553" y="3053"/>
              <a:ext cx="35" cy="149"/>
            </a:xfrm>
            <a:custGeom>
              <a:avLst/>
              <a:gdLst>
                <a:gd name="T0" fmla="*/ 163 w 32"/>
                <a:gd name="T1" fmla="*/ 0 h 162"/>
                <a:gd name="T2" fmla="*/ 0 w 32"/>
                <a:gd name="T3" fmla="*/ 36 h 162"/>
                <a:gd name="T4" fmla="*/ 0 60000 65536"/>
                <a:gd name="T5" fmla="*/ 0 60000 65536"/>
                <a:gd name="T6" fmla="*/ 0 w 32"/>
                <a:gd name="T7" fmla="*/ 0 h 162"/>
                <a:gd name="T8" fmla="*/ 32 w 32"/>
                <a:gd name="T9" fmla="*/ 162 h 162"/>
              </a:gdLst>
              <a:ahLst/>
              <a:cxnLst>
                <a:cxn ang="T4">
                  <a:pos x="T0" y="T1"/>
                </a:cxn>
                <a:cxn ang="T5">
                  <a:pos x="T2" y="T3"/>
                </a:cxn>
              </a:cxnLst>
              <a:rect l="T6" t="T7" r="T8" b="T9"/>
              <a:pathLst>
                <a:path w="32" h="162">
                  <a:moveTo>
                    <a:pt x="32" y="0"/>
                  </a:moveTo>
                  <a:lnTo>
                    <a:pt x="0" y="162"/>
                  </a:lnTo>
                </a:path>
              </a:pathLst>
            </a:custGeom>
            <a:noFill/>
            <a:ln w="15875">
              <a:solidFill>
                <a:srgbClr val="00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52239" name="Freeform 15"/>
            <p:cNvSpPr>
              <a:spLocks/>
            </p:cNvSpPr>
            <p:nvPr/>
          </p:nvSpPr>
          <p:spPr bwMode="auto">
            <a:xfrm>
              <a:off x="4481" y="3204"/>
              <a:ext cx="76" cy="43"/>
            </a:xfrm>
            <a:custGeom>
              <a:avLst/>
              <a:gdLst>
                <a:gd name="T0" fmla="*/ 312 w 70"/>
                <a:gd name="T1" fmla="*/ 0 h 46"/>
                <a:gd name="T2" fmla="*/ 0 w 70"/>
                <a:gd name="T3" fmla="*/ 15 h 46"/>
                <a:gd name="T4" fmla="*/ 0 60000 65536"/>
                <a:gd name="T5" fmla="*/ 0 60000 65536"/>
                <a:gd name="T6" fmla="*/ 0 w 70"/>
                <a:gd name="T7" fmla="*/ 0 h 46"/>
                <a:gd name="T8" fmla="*/ 70 w 70"/>
                <a:gd name="T9" fmla="*/ 46 h 46"/>
              </a:gdLst>
              <a:ahLst/>
              <a:cxnLst>
                <a:cxn ang="T4">
                  <a:pos x="T0" y="T1"/>
                </a:cxn>
                <a:cxn ang="T5">
                  <a:pos x="T2" y="T3"/>
                </a:cxn>
              </a:cxnLst>
              <a:rect l="T6" t="T7" r="T8" b="T9"/>
              <a:pathLst>
                <a:path w="70" h="46">
                  <a:moveTo>
                    <a:pt x="70" y="0"/>
                  </a:moveTo>
                  <a:lnTo>
                    <a:pt x="0" y="46"/>
                  </a:lnTo>
                </a:path>
              </a:pathLst>
            </a:custGeom>
            <a:noFill/>
            <a:ln w="15875">
              <a:solidFill>
                <a:srgbClr val="00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52240" name="Freeform 16"/>
            <p:cNvSpPr>
              <a:spLocks/>
            </p:cNvSpPr>
            <p:nvPr/>
          </p:nvSpPr>
          <p:spPr bwMode="auto">
            <a:xfrm>
              <a:off x="4181" y="3267"/>
              <a:ext cx="138" cy="29"/>
            </a:xfrm>
            <a:custGeom>
              <a:avLst/>
              <a:gdLst>
                <a:gd name="T0" fmla="*/ 649 w 126"/>
                <a:gd name="T1" fmla="*/ 5 h 32"/>
                <a:gd name="T2" fmla="*/ 0 w 126"/>
                <a:gd name="T3" fmla="*/ 0 h 32"/>
                <a:gd name="T4" fmla="*/ 0 60000 65536"/>
                <a:gd name="T5" fmla="*/ 0 60000 65536"/>
                <a:gd name="T6" fmla="*/ 0 w 126"/>
                <a:gd name="T7" fmla="*/ 0 h 32"/>
                <a:gd name="T8" fmla="*/ 126 w 126"/>
                <a:gd name="T9" fmla="*/ 32 h 32"/>
              </a:gdLst>
              <a:ahLst/>
              <a:cxnLst>
                <a:cxn ang="T4">
                  <a:pos x="T0" y="T1"/>
                </a:cxn>
                <a:cxn ang="T5">
                  <a:pos x="T2" y="T3"/>
                </a:cxn>
              </a:cxnLst>
              <a:rect l="T6" t="T7" r="T8" b="T9"/>
              <a:pathLst>
                <a:path w="126" h="32">
                  <a:moveTo>
                    <a:pt x="126" y="32"/>
                  </a:moveTo>
                  <a:lnTo>
                    <a:pt x="0" y="0"/>
                  </a:lnTo>
                </a:path>
              </a:pathLst>
            </a:custGeom>
            <a:noFill/>
            <a:ln w="15875">
              <a:solidFill>
                <a:srgbClr val="00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52241" name="Freeform 17"/>
            <p:cNvSpPr>
              <a:spLocks/>
            </p:cNvSpPr>
            <p:nvPr/>
          </p:nvSpPr>
          <p:spPr bwMode="auto">
            <a:xfrm>
              <a:off x="4185" y="3072"/>
              <a:ext cx="22" cy="197"/>
            </a:xfrm>
            <a:custGeom>
              <a:avLst/>
              <a:gdLst>
                <a:gd name="T0" fmla="*/ 0 w 20"/>
                <a:gd name="T1" fmla="*/ 49 h 214"/>
                <a:gd name="T2" fmla="*/ 111 w 20"/>
                <a:gd name="T3" fmla="*/ 0 h 214"/>
                <a:gd name="T4" fmla="*/ 0 60000 65536"/>
                <a:gd name="T5" fmla="*/ 0 60000 65536"/>
                <a:gd name="T6" fmla="*/ 0 w 20"/>
                <a:gd name="T7" fmla="*/ 0 h 214"/>
                <a:gd name="T8" fmla="*/ 20 w 20"/>
                <a:gd name="T9" fmla="*/ 214 h 214"/>
              </a:gdLst>
              <a:ahLst/>
              <a:cxnLst>
                <a:cxn ang="T4">
                  <a:pos x="T0" y="T1"/>
                </a:cxn>
                <a:cxn ang="T5">
                  <a:pos x="T2" y="T3"/>
                </a:cxn>
              </a:cxnLst>
              <a:rect l="T6" t="T7" r="T8" b="T9"/>
              <a:pathLst>
                <a:path w="20" h="214">
                  <a:moveTo>
                    <a:pt x="0" y="214"/>
                  </a:moveTo>
                  <a:lnTo>
                    <a:pt x="20" y="0"/>
                  </a:lnTo>
                </a:path>
              </a:pathLst>
            </a:custGeom>
            <a:noFill/>
            <a:ln w="15875">
              <a:solidFill>
                <a:srgbClr val="00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52242" name="Freeform 18"/>
            <p:cNvSpPr>
              <a:spLocks/>
            </p:cNvSpPr>
            <p:nvPr/>
          </p:nvSpPr>
          <p:spPr bwMode="auto">
            <a:xfrm>
              <a:off x="3985" y="2974"/>
              <a:ext cx="180" cy="79"/>
            </a:xfrm>
            <a:custGeom>
              <a:avLst/>
              <a:gdLst>
                <a:gd name="T0" fmla="*/ 878 w 164"/>
                <a:gd name="T1" fmla="*/ 0 h 86"/>
                <a:gd name="T2" fmla="*/ 0 w 164"/>
                <a:gd name="T3" fmla="*/ 18 h 86"/>
                <a:gd name="T4" fmla="*/ 0 60000 65536"/>
                <a:gd name="T5" fmla="*/ 0 60000 65536"/>
                <a:gd name="T6" fmla="*/ 0 w 164"/>
                <a:gd name="T7" fmla="*/ 0 h 86"/>
                <a:gd name="T8" fmla="*/ 164 w 164"/>
                <a:gd name="T9" fmla="*/ 86 h 86"/>
              </a:gdLst>
              <a:ahLst/>
              <a:cxnLst>
                <a:cxn ang="T4">
                  <a:pos x="T0" y="T1"/>
                </a:cxn>
                <a:cxn ang="T5">
                  <a:pos x="T2" y="T3"/>
                </a:cxn>
              </a:cxnLst>
              <a:rect l="T6" t="T7" r="T8" b="T9"/>
              <a:pathLst>
                <a:path w="164" h="86">
                  <a:moveTo>
                    <a:pt x="164" y="0"/>
                  </a:moveTo>
                  <a:lnTo>
                    <a:pt x="0" y="86"/>
                  </a:lnTo>
                </a:path>
              </a:pathLst>
            </a:custGeom>
            <a:noFill/>
            <a:ln w="15875">
              <a:solidFill>
                <a:srgbClr val="00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52243" name="Freeform 19"/>
            <p:cNvSpPr>
              <a:spLocks/>
            </p:cNvSpPr>
            <p:nvPr/>
          </p:nvSpPr>
          <p:spPr bwMode="auto">
            <a:xfrm>
              <a:off x="3625" y="3058"/>
              <a:ext cx="1" cy="33"/>
            </a:xfrm>
            <a:custGeom>
              <a:avLst/>
              <a:gdLst>
                <a:gd name="T0" fmla="*/ 0 w 1"/>
                <a:gd name="T1" fmla="*/ 0 h 34"/>
                <a:gd name="T2" fmla="*/ 0 w 1"/>
                <a:gd name="T3" fmla="*/ 17 h 34"/>
                <a:gd name="T4" fmla="*/ 0 60000 65536"/>
                <a:gd name="T5" fmla="*/ 0 60000 65536"/>
                <a:gd name="T6" fmla="*/ 0 w 1"/>
                <a:gd name="T7" fmla="*/ 0 h 34"/>
                <a:gd name="T8" fmla="*/ 1 w 1"/>
                <a:gd name="T9" fmla="*/ 34 h 34"/>
              </a:gdLst>
              <a:ahLst/>
              <a:cxnLst>
                <a:cxn ang="T4">
                  <a:pos x="T0" y="T1"/>
                </a:cxn>
                <a:cxn ang="T5">
                  <a:pos x="T2" y="T3"/>
                </a:cxn>
              </a:cxnLst>
              <a:rect l="T6" t="T7" r="T8" b="T9"/>
              <a:pathLst>
                <a:path w="1" h="34">
                  <a:moveTo>
                    <a:pt x="0" y="0"/>
                  </a:moveTo>
                  <a:lnTo>
                    <a:pt x="0" y="34"/>
                  </a:lnTo>
                </a:path>
              </a:pathLst>
            </a:custGeom>
            <a:noFill/>
            <a:ln w="15875">
              <a:solidFill>
                <a:srgbClr val="00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52244" name="Freeform 20"/>
            <p:cNvSpPr>
              <a:spLocks/>
            </p:cNvSpPr>
            <p:nvPr/>
          </p:nvSpPr>
          <p:spPr bwMode="auto">
            <a:xfrm>
              <a:off x="3627" y="3053"/>
              <a:ext cx="356" cy="39"/>
            </a:xfrm>
            <a:custGeom>
              <a:avLst/>
              <a:gdLst>
                <a:gd name="T0" fmla="*/ 0 w 326"/>
                <a:gd name="T1" fmla="*/ 12 h 42"/>
                <a:gd name="T2" fmla="*/ 1595 w 326"/>
                <a:gd name="T3" fmla="*/ 0 h 42"/>
                <a:gd name="T4" fmla="*/ 0 60000 65536"/>
                <a:gd name="T5" fmla="*/ 0 60000 65536"/>
                <a:gd name="T6" fmla="*/ 0 w 326"/>
                <a:gd name="T7" fmla="*/ 0 h 42"/>
                <a:gd name="T8" fmla="*/ 326 w 326"/>
                <a:gd name="T9" fmla="*/ 42 h 42"/>
              </a:gdLst>
              <a:ahLst/>
              <a:cxnLst>
                <a:cxn ang="T4">
                  <a:pos x="T0" y="T1"/>
                </a:cxn>
                <a:cxn ang="T5">
                  <a:pos x="T2" y="T3"/>
                </a:cxn>
              </a:cxnLst>
              <a:rect l="T6" t="T7" r="T8" b="T9"/>
              <a:pathLst>
                <a:path w="326" h="42">
                  <a:moveTo>
                    <a:pt x="0" y="42"/>
                  </a:moveTo>
                  <a:lnTo>
                    <a:pt x="326" y="0"/>
                  </a:lnTo>
                </a:path>
              </a:pathLst>
            </a:custGeom>
            <a:noFill/>
            <a:ln w="15875">
              <a:solidFill>
                <a:srgbClr val="00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52245" name="Freeform 21"/>
            <p:cNvSpPr>
              <a:spLocks/>
            </p:cNvSpPr>
            <p:nvPr/>
          </p:nvSpPr>
          <p:spPr bwMode="auto">
            <a:xfrm>
              <a:off x="4166" y="2978"/>
              <a:ext cx="37" cy="97"/>
            </a:xfrm>
            <a:custGeom>
              <a:avLst/>
              <a:gdLst>
                <a:gd name="T0" fmla="*/ 157 w 34"/>
                <a:gd name="T1" fmla="*/ 22 h 106"/>
                <a:gd name="T2" fmla="*/ 0 w 34"/>
                <a:gd name="T3" fmla="*/ 0 h 106"/>
                <a:gd name="T4" fmla="*/ 0 60000 65536"/>
                <a:gd name="T5" fmla="*/ 0 60000 65536"/>
                <a:gd name="T6" fmla="*/ 0 w 34"/>
                <a:gd name="T7" fmla="*/ 0 h 106"/>
                <a:gd name="T8" fmla="*/ 34 w 34"/>
                <a:gd name="T9" fmla="*/ 106 h 106"/>
              </a:gdLst>
              <a:ahLst/>
              <a:cxnLst>
                <a:cxn ang="T4">
                  <a:pos x="T0" y="T1"/>
                </a:cxn>
                <a:cxn ang="T5">
                  <a:pos x="T2" y="T3"/>
                </a:cxn>
              </a:cxnLst>
              <a:rect l="T6" t="T7" r="T8" b="T9"/>
              <a:pathLst>
                <a:path w="34" h="106">
                  <a:moveTo>
                    <a:pt x="34" y="106"/>
                  </a:moveTo>
                  <a:lnTo>
                    <a:pt x="0" y="0"/>
                  </a:lnTo>
                </a:path>
              </a:pathLst>
            </a:custGeom>
            <a:noFill/>
            <a:ln w="15875">
              <a:solidFill>
                <a:srgbClr val="00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52246" name="Freeform 22"/>
            <p:cNvSpPr>
              <a:spLocks/>
            </p:cNvSpPr>
            <p:nvPr/>
          </p:nvSpPr>
          <p:spPr bwMode="auto">
            <a:xfrm>
              <a:off x="3551" y="3058"/>
              <a:ext cx="74" cy="2"/>
            </a:xfrm>
            <a:custGeom>
              <a:avLst/>
              <a:gdLst>
                <a:gd name="T0" fmla="*/ 312 w 68"/>
                <a:gd name="T1" fmla="*/ 0 h 1"/>
                <a:gd name="T2" fmla="*/ 0 w 68"/>
                <a:gd name="T3" fmla="*/ 0 h 1"/>
                <a:gd name="T4" fmla="*/ 0 60000 65536"/>
                <a:gd name="T5" fmla="*/ 0 60000 65536"/>
                <a:gd name="T6" fmla="*/ 0 w 68"/>
                <a:gd name="T7" fmla="*/ 0 h 1"/>
                <a:gd name="T8" fmla="*/ 68 w 68"/>
                <a:gd name="T9" fmla="*/ 1 h 1"/>
              </a:gdLst>
              <a:ahLst/>
              <a:cxnLst>
                <a:cxn ang="T4">
                  <a:pos x="T0" y="T1"/>
                </a:cxn>
                <a:cxn ang="T5">
                  <a:pos x="T2" y="T3"/>
                </a:cxn>
              </a:cxnLst>
              <a:rect l="T6" t="T7" r="T8" b="T9"/>
              <a:pathLst>
                <a:path w="68" h="1">
                  <a:moveTo>
                    <a:pt x="68" y="0"/>
                  </a:moveTo>
                  <a:lnTo>
                    <a:pt x="0" y="0"/>
                  </a:lnTo>
                </a:path>
              </a:pathLst>
            </a:custGeom>
            <a:noFill/>
            <a:ln w="15875">
              <a:solidFill>
                <a:srgbClr val="00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52247" name="Freeform 23"/>
            <p:cNvSpPr>
              <a:spLocks/>
            </p:cNvSpPr>
            <p:nvPr/>
          </p:nvSpPr>
          <p:spPr bwMode="auto">
            <a:xfrm>
              <a:off x="3547" y="3002"/>
              <a:ext cx="11" cy="54"/>
            </a:xfrm>
            <a:custGeom>
              <a:avLst/>
              <a:gdLst>
                <a:gd name="T0" fmla="*/ 52 w 10"/>
                <a:gd name="T1" fmla="*/ 10 h 60"/>
                <a:gd name="T2" fmla="*/ 0 w 10"/>
                <a:gd name="T3" fmla="*/ 0 h 60"/>
                <a:gd name="T4" fmla="*/ 0 60000 65536"/>
                <a:gd name="T5" fmla="*/ 0 60000 65536"/>
                <a:gd name="T6" fmla="*/ 0 w 10"/>
                <a:gd name="T7" fmla="*/ 0 h 60"/>
                <a:gd name="T8" fmla="*/ 10 w 10"/>
                <a:gd name="T9" fmla="*/ 60 h 60"/>
              </a:gdLst>
              <a:ahLst/>
              <a:cxnLst>
                <a:cxn ang="T4">
                  <a:pos x="T0" y="T1"/>
                </a:cxn>
                <a:cxn ang="T5">
                  <a:pos x="T2" y="T3"/>
                </a:cxn>
              </a:cxnLst>
              <a:rect l="T6" t="T7" r="T8" b="T9"/>
              <a:pathLst>
                <a:path w="10" h="60">
                  <a:moveTo>
                    <a:pt x="10" y="60"/>
                  </a:moveTo>
                  <a:lnTo>
                    <a:pt x="0" y="0"/>
                  </a:lnTo>
                </a:path>
              </a:pathLst>
            </a:custGeom>
            <a:noFill/>
            <a:ln w="15875">
              <a:solidFill>
                <a:srgbClr val="00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52248" name="Freeform 24"/>
            <p:cNvSpPr>
              <a:spLocks/>
            </p:cNvSpPr>
            <p:nvPr/>
          </p:nvSpPr>
          <p:spPr bwMode="auto">
            <a:xfrm>
              <a:off x="3443" y="3004"/>
              <a:ext cx="105" cy="2"/>
            </a:xfrm>
            <a:custGeom>
              <a:avLst/>
              <a:gdLst>
                <a:gd name="T0" fmla="*/ 482 w 96"/>
                <a:gd name="T1" fmla="*/ 2 h 2"/>
                <a:gd name="T2" fmla="*/ 0 w 96"/>
                <a:gd name="T3" fmla="*/ 0 h 2"/>
                <a:gd name="T4" fmla="*/ 0 60000 65536"/>
                <a:gd name="T5" fmla="*/ 0 60000 65536"/>
                <a:gd name="T6" fmla="*/ 0 w 96"/>
                <a:gd name="T7" fmla="*/ 0 h 2"/>
                <a:gd name="T8" fmla="*/ 96 w 96"/>
                <a:gd name="T9" fmla="*/ 2 h 2"/>
              </a:gdLst>
              <a:ahLst/>
              <a:cxnLst>
                <a:cxn ang="T4">
                  <a:pos x="T0" y="T1"/>
                </a:cxn>
                <a:cxn ang="T5">
                  <a:pos x="T2" y="T3"/>
                </a:cxn>
              </a:cxnLst>
              <a:rect l="T6" t="T7" r="T8" b="T9"/>
              <a:pathLst>
                <a:path w="96" h="2">
                  <a:moveTo>
                    <a:pt x="96" y="2"/>
                  </a:moveTo>
                  <a:lnTo>
                    <a:pt x="0" y="0"/>
                  </a:lnTo>
                </a:path>
              </a:pathLst>
            </a:custGeom>
            <a:noFill/>
            <a:ln w="15875">
              <a:solidFill>
                <a:srgbClr val="00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52249" name="Freeform 25"/>
            <p:cNvSpPr>
              <a:spLocks/>
            </p:cNvSpPr>
            <p:nvPr/>
          </p:nvSpPr>
          <p:spPr bwMode="auto">
            <a:xfrm>
              <a:off x="3448" y="2885"/>
              <a:ext cx="15" cy="117"/>
            </a:xfrm>
            <a:custGeom>
              <a:avLst/>
              <a:gdLst>
                <a:gd name="T0" fmla="*/ 0 w 14"/>
                <a:gd name="T1" fmla="*/ 26 h 128"/>
                <a:gd name="T2" fmla="*/ 47 w 14"/>
                <a:gd name="T3" fmla="*/ 0 h 128"/>
                <a:gd name="T4" fmla="*/ 0 60000 65536"/>
                <a:gd name="T5" fmla="*/ 0 60000 65536"/>
                <a:gd name="T6" fmla="*/ 0 w 14"/>
                <a:gd name="T7" fmla="*/ 0 h 128"/>
                <a:gd name="T8" fmla="*/ 14 w 14"/>
                <a:gd name="T9" fmla="*/ 128 h 128"/>
              </a:gdLst>
              <a:ahLst/>
              <a:cxnLst>
                <a:cxn ang="T4">
                  <a:pos x="T0" y="T1"/>
                </a:cxn>
                <a:cxn ang="T5">
                  <a:pos x="T2" y="T3"/>
                </a:cxn>
              </a:cxnLst>
              <a:rect l="T6" t="T7" r="T8" b="T9"/>
              <a:pathLst>
                <a:path w="14" h="128">
                  <a:moveTo>
                    <a:pt x="0" y="128"/>
                  </a:moveTo>
                  <a:lnTo>
                    <a:pt x="14" y="0"/>
                  </a:lnTo>
                </a:path>
              </a:pathLst>
            </a:custGeom>
            <a:noFill/>
            <a:ln w="15875">
              <a:solidFill>
                <a:srgbClr val="00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52250" name="Freeform 26"/>
            <p:cNvSpPr>
              <a:spLocks/>
            </p:cNvSpPr>
            <p:nvPr/>
          </p:nvSpPr>
          <p:spPr bwMode="auto">
            <a:xfrm>
              <a:off x="2959" y="2889"/>
              <a:ext cx="506" cy="9"/>
            </a:xfrm>
            <a:custGeom>
              <a:avLst/>
              <a:gdLst>
                <a:gd name="T0" fmla="*/ 2208 w 464"/>
                <a:gd name="T1" fmla="*/ 0 h 10"/>
                <a:gd name="T2" fmla="*/ 0 w 464"/>
                <a:gd name="T3" fmla="*/ 5 h 10"/>
                <a:gd name="T4" fmla="*/ 0 60000 65536"/>
                <a:gd name="T5" fmla="*/ 0 60000 65536"/>
                <a:gd name="T6" fmla="*/ 0 w 464"/>
                <a:gd name="T7" fmla="*/ 0 h 10"/>
                <a:gd name="T8" fmla="*/ 464 w 464"/>
                <a:gd name="T9" fmla="*/ 10 h 10"/>
              </a:gdLst>
              <a:ahLst/>
              <a:cxnLst>
                <a:cxn ang="T4">
                  <a:pos x="T0" y="T1"/>
                </a:cxn>
                <a:cxn ang="T5">
                  <a:pos x="T2" y="T3"/>
                </a:cxn>
              </a:cxnLst>
              <a:rect l="T6" t="T7" r="T8" b="T9"/>
              <a:pathLst>
                <a:path w="464" h="10">
                  <a:moveTo>
                    <a:pt x="464" y="0"/>
                  </a:moveTo>
                  <a:lnTo>
                    <a:pt x="0" y="10"/>
                  </a:lnTo>
                </a:path>
              </a:pathLst>
            </a:custGeom>
            <a:noFill/>
            <a:ln w="15875">
              <a:solidFill>
                <a:srgbClr val="00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52251" name="Freeform 27"/>
            <p:cNvSpPr>
              <a:spLocks/>
            </p:cNvSpPr>
            <p:nvPr/>
          </p:nvSpPr>
          <p:spPr bwMode="auto">
            <a:xfrm>
              <a:off x="2889" y="2857"/>
              <a:ext cx="74" cy="46"/>
            </a:xfrm>
            <a:custGeom>
              <a:avLst/>
              <a:gdLst>
                <a:gd name="T0" fmla="*/ 312 w 68"/>
                <a:gd name="T1" fmla="*/ 12 h 50"/>
                <a:gd name="T2" fmla="*/ 0 w 68"/>
                <a:gd name="T3" fmla="*/ 0 h 50"/>
                <a:gd name="T4" fmla="*/ 0 60000 65536"/>
                <a:gd name="T5" fmla="*/ 0 60000 65536"/>
                <a:gd name="T6" fmla="*/ 0 w 68"/>
                <a:gd name="T7" fmla="*/ 0 h 50"/>
                <a:gd name="T8" fmla="*/ 68 w 68"/>
                <a:gd name="T9" fmla="*/ 50 h 50"/>
              </a:gdLst>
              <a:ahLst/>
              <a:cxnLst>
                <a:cxn ang="T4">
                  <a:pos x="T0" y="T1"/>
                </a:cxn>
                <a:cxn ang="T5">
                  <a:pos x="T2" y="T3"/>
                </a:cxn>
              </a:cxnLst>
              <a:rect l="T6" t="T7" r="T8" b="T9"/>
              <a:pathLst>
                <a:path w="68" h="50">
                  <a:moveTo>
                    <a:pt x="68" y="50"/>
                  </a:moveTo>
                  <a:lnTo>
                    <a:pt x="0" y="0"/>
                  </a:lnTo>
                </a:path>
              </a:pathLst>
            </a:custGeom>
            <a:noFill/>
            <a:ln w="15875">
              <a:solidFill>
                <a:srgbClr val="00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52252" name="Freeform 28"/>
            <p:cNvSpPr>
              <a:spLocks/>
            </p:cNvSpPr>
            <p:nvPr/>
          </p:nvSpPr>
          <p:spPr bwMode="auto">
            <a:xfrm>
              <a:off x="2766" y="2767"/>
              <a:ext cx="123" cy="90"/>
            </a:xfrm>
            <a:custGeom>
              <a:avLst/>
              <a:gdLst>
                <a:gd name="T0" fmla="*/ 605 w 112"/>
                <a:gd name="T1" fmla="*/ 22 h 98"/>
                <a:gd name="T2" fmla="*/ 0 w 112"/>
                <a:gd name="T3" fmla="*/ 0 h 98"/>
                <a:gd name="T4" fmla="*/ 0 60000 65536"/>
                <a:gd name="T5" fmla="*/ 0 60000 65536"/>
                <a:gd name="T6" fmla="*/ 0 w 112"/>
                <a:gd name="T7" fmla="*/ 0 h 98"/>
                <a:gd name="T8" fmla="*/ 112 w 112"/>
                <a:gd name="T9" fmla="*/ 98 h 98"/>
              </a:gdLst>
              <a:ahLst/>
              <a:cxnLst>
                <a:cxn ang="T4">
                  <a:pos x="T0" y="T1"/>
                </a:cxn>
                <a:cxn ang="T5">
                  <a:pos x="T2" y="T3"/>
                </a:cxn>
              </a:cxnLst>
              <a:rect l="T6" t="T7" r="T8" b="T9"/>
              <a:pathLst>
                <a:path w="112" h="98">
                  <a:moveTo>
                    <a:pt x="112" y="98"/>
                  </a:moveTo>
                  <a:lnTo>
                    <a:pt x="0" y="0"/>
                  </a:lnTo>
                </a:path>
              </a:pathLst>
            </a:custGeom>
            <a:noFill/>
            <a:ln w="15875">
              <a:solidFill>
                <a:srgbClr val="00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52253" name="Freeform 29"/>
            <p:cNvSpPr>
              <a:spLocks/>
            </p:cNvSpPr>
            <p:nvPr/>
          </p:nvSpPr>
          <p:spPr bwMode="auto">
            <a:xfrm>
              <a:off x="2467" y="2444"/>
              <a:ext cx="301" cy="325"/>
            </a:xfrm>
            <a:custGeom>
              <a:avLst/>
              <a:gdLst>
                <a:gd name="T0" fmla="*/ 1312 w 276"/>
                <a:gd name="T1" fmla="*/ 77 h 354"/>
                <a:gd name="T2" fmla="*/ 0 w 276"/>
                <a:gd name="T3" fmla="*/ 0 h 354"/>
                <a:gd name="T4" fmla="*/ 0 60000 65536"/>
                <a:gd name="T5" fmla="*/ 0 60000 65536"/>
                <a:gd name="T6" fmla="*/ 0 w 276"/>
                <a:gd name="T7" fmla="*/ 0 h 354"/>
                <a:gd name="T8" fmla="*/ 276 w 276"/>
                <a:gd name="T9" fmla="*/ 354 h 354"/>
              </a:gdLst>
              <a:ahLst/>
              <a:cxnLst>
                <a:cxn ang="T4">
                  <a:pos x="T0" y="T1"/>
                </a:cxn>
                <a:cxn ang="T5">
                  <a:pos x="T2" y="T3"/>
                </a:cxn>
              </a:cxnLst>
              <a:rect l="T6" t="T7" r="T8" b="T9"/>
              <a:pathLst>
                <a:path w="276" h="354">
                  <a:moveTo>
                    <a:pt x="276" y="354"/>
                  </a:moveTo>
                  <a:lnTo>
                    <a:pt x="0" y="0"/>
                  </a:lnTo>
                </a:path>
              </a:pathLst>
            </a:custGeom>
            <a:noFill/>
            <a:ln w="15875">
              <a:solidFill>
                <a:srgbClr val="00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52254" name="Freeform 30"/>
            <p:cNvSpPr>
              <a:spLocks/>
            </p:cNvSpPr>
            <p:nvPr/>
          </p:nvSpPr>
          <p:spPr bwMode="auto">
            <a:xfrm>
              <a:off x="2298" y="2315"/>
              <a:ext cx="171" cy="129"/>
            </a:xfrm>
            <a:custGeom>
              <a:avLst/>
              <a:gdLst>
                <a:gd name="T0" fmla="*/ 653 w 158"/>
                <a:gd name="T1" fmla="*/ 32 h 140"/>
                <a:gd name="T2" fmla="*/ 0 w 158"/>
                <a:gd name="T3" fmla="*/ 0 h 140"/>
                <a:gd name="T4" fmla="*/ 0 60000 65536"/>
                <a:gd name="T5" fmla="*/ 0 60000 65536"/>
                <a:gd name="T6" fmla="*/ 0 w 158"/>
                <a:gd name="T7" fmla="*/ 0 h 140"/>
                <a:gd name="T8" fmla="*/ 158 w 158"/>
                <a:gd name="T9" fmla="*/ 140 h 140"/>
              </a:gdLst>
              <a:ahLst/>
              <a:cxnLst>
                <a:cxn ang="T4">
                  <a:pos x="T0" y="T1"/>
                </a:cxn>
                <a:cxn ang="T5">
                  <a:pos x="T2" y="T3"/>
                </a:cxn>
              </a:cxnLst>
              <a:rect l="T6" t="T7" r="T8" b="T9"/>
              <a:pathLst>
                <a:path w="158" h="140">
                  <a:moveTo>
                    <a:pt x="158" y="140"/>
                  </a:moveTo>
                  <a:lnTo>
                    <a:pt x="0" y="0"/>
                  </a:lnTo>
                </a:path>
              </a:pathLst>
            </a:custGeom>
            <a:noFill/>
            <a:ln w="15875">
              <a:solidFill>
                <a:srgbClr val="00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52255" name="Freeform 31"/>
            <p:cNvSpPr>
              <a:spLocks/>
            </p:cNvSpPr>
            <p:nvPr/>
          </p:nvSpPr>
          <p:spPr bwMode="auto">
            <a:xfrm>
              <a:off x="2213" y="2267"/>
              <a:ext cx="86" cy="48"/>
            </a:xfrm>
            <a:custGeom>
              <a:avLst/>
              <a:gdLst>
                <a:gd name="T0" fmla="*/ 453 w 78"/>
                <a:gd name="T1" fmla="*/ 13 h 52"/>
                <a:gd name="T2" fmla="*/ 0 w 78"/>
                <a:gd name="T3" fmla="*/ 0 h 52"/>
                <a:gd name="T4" fmla="*/ 0 60000 65536"/>
                <a:gd name="T5" fmla="*/ 0 60000 65536"/>
                <a:gd name="T6" fmla="*/ 0 w 78"/>
                <a:gd name="T7" fmla="*/ 0 h 52"/>
                <a:gd name="T8" fmla="*/ 78 w 78"/>
                <a:gd name="T9" fmla="*/ 52 h 52"/>
              </a:gdLst>
              <a:ahLst/>
              <a:cxnLst>
                <a:cxn ang="T4">
                  <a:pos x="T0" y="T1"/>
                </a:cxn>
                <a:cxn ang="T5">
                  <a:pos x="T2" y="T3"/>
                </a:cxn>
              </a:cxnLst>
              <a:rect l="T6" t="T7" r="T8" b="T9"/>
              <a:pathLst>
                <a:path w="78" h="52">
                  <a:moveTo>
                    <a:pt x="78" y="52"/>
                  </a:moveTo>
                  <a:lnTo>
                    <a:pt x="0" y="0"/>
                  </a:lnTo>
                </a:path>
              </a:pathLst>
            </a:custGeom>
            <a:noFill/>
            <a:ln w="15875">
              <a:solidFill>
                <a:srgbClr val="00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52256" name="Freeform 32"/>
            <p:cNvSpPr>
              <a:spLocks/>
            </p:cNvSpPr>
            <p:nvPr/>
          </p:nvSpPr>
          <p:spPr bwMode="auto">
            <a:xfrm>
              <a:off x="2074" y="2216"/>
              <a:ext cx="147" cy="55"/>
            </a:xfrm>
            <a:custGeom>
              <a:avLst/>
              <a:gdLst>
                <a:gd name="T0" fmla="*/ 711 w 134"/>
                <a:gd name="T1" fmla="*/ 14 h 60"/>
                <a:gd name="T2" fmla="*/ 0 w 134"/>
                <a:gd name="T3" fmla="*/ 0 h 60"/>
                <a:gd name="T4" fmla="*/ 0 60000 65536"/>
                <a:gd name="T5" fmla="*/ 0 60000 65536"/>
                <a:gd name="T6" fmla="*/ 0 w 134"/>
                <a:gd name="T7" fmla="*/ 0 h 60"/>
                <a:gd name="T8" fmla="*/ 134 w 134"/>
                <a:gd name="T9" fmla="*/ 60 h 60"/>
              </a:gdLst>
              <a:ahLst/>
              <a:cxnLst>
                <a:cxn ang="T4">
                  <a:pos x="T0" y="T1"/>
                </a:cxn>
                <a:cxn ang="T5">
                  <a:pos x="T2" y="T3"/>
                </a:cxn>
              </a:cxnLst>
              <a:rect l="T6" t="T7" r="T8" b="T9"/>
              <a:pathLst>
                <a:path w="134" h="60">
                  <a:moveTo>
                    <a:pt x="134" y="60"/>
                  </a:moveTo>
                  <a:lnTo>
                    <a:pt x="0" y="0"/>
                  </a:lnTo>
                </a:path>
              </a:pathLst>
            </a:custGeom>
            <a:noFill/>
            <a:ln w="15875">
              <a:solidFill>
                <a:srgbClr val="00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52257" name="Freeform 33"/>
            <p:cNvSpPr>
              <a:spLocks/>
            </p:cNvSpPr>
            <p:nvPr/>
          </p:nvSpPr>
          <p:spPr bwMode="auto">
            <a:xfrm>
              <a:off x="2040" y="2131"/>
              <a:ext cx="32" cy="88"/>
            </a:xfrm>
            <a:custGeom>
              <a:avLst/>
              <a:gdLst>
                <a:gd name="T0" fmla="*/ 96 w 30"/>
                <a:gd name="T1" fmla="*/ 10 h 100"/>
                <a:gd name="T2" fmla="*/ 0 w 30"/>
                <a:gd name="T3" fmla="*/ 0 h 100"/>
                <a:gd name="T4" fmla="*/ 0 60000 65536"/>
                <a:gd name="T5" fmla="*/ 0 60000 65536"/>
                <a:gd name="T6" fmla="*/ 0 w 30"/>
                <a:gd name="T7" fmla="*/ 0 h 100"/>
                <a:gd name="T8" fmla="*/ 30 w 30"/>
                <a:gd name="T9" fmla="*/ 100 h 100"/>
              </a:gdLst>
              <a:ahLst/>
              <a:cxnLst>
                <a:cxn ang="T4">
                  <a:pos x="T0" y="T1"/>
                </a:cxn>
                <a:cxn ang="T5">
                  <a:pos x="T2" y="T3"/>
                </a:cxn>
              </a:cxnLst>
              <a:rect l="T6" t="T7" r="T8" b="T9"/>
              <a:pathLst>
                <a:path w="30" h="100">
                  <a:moveTo>
                    <a:pt x="30" y="100"/>
                  </a:moveTo>
                  <a:lnTo>
                    <a:pt x="0" y="0"/>
                  </a:lnTo>
                </a:path>
              </a:pathLst>
            </a:custGeom>
            <a:noFill/>
            <a:ln w="15875">
              <a:solidFill>
                <a:srgbClr val="00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52258" name="Freeform 34"/>
            <p:cNvSpPr>
              <a:spLocks/>
            </p:cNvSpPr>
            <p:nvPr/>
          </p:nvSpPr>
          <p:spPr bwMode="auto">
            <a:xfrm>
              <a:off x="1989" y="2104"/>
              <a:ext cx="53" cy="27"/>
            </a:xfrm>
            <a:custGeom>
              <a:avLst/>
              <a:gdLst>
                <a:gd name="T0" fmla="*/ 199 w 49"/>
                <a:gd name="T1" fmla="*/ 5 h 30"/>
                <a:gd name="T2" fmla="*/ 0 w 49"/>
                <a:gd name="T3" fmla="*/ 0 h 30"/>
                <a:gd name="T4" fmla="*/ 0 60000 65536"/>
                <a:gd name="T5" fmla="*/ 0 60000 65536"/>
                <a:gd name="T6" fmla="*/ 0 w 49"/>
                <a:gd name="T7" fmla="*/ 0 h 30"/>
                <a:gd name="T8" fmla="*/ 49 w 49"/>
                <a:gd name="T9" fmla="*/ 30 h 30"/>
              </a:gdLst>
              <a:ahLst/>
              <a:cxnLst>
                <a:cxn ang="T4">
                  <a:pos x="T0" y="T1"/>
                </a:cxn>
                <a:cxn ang="T5">
                  <a:pos x="T2" y="T3"/>
                </a:cxn>
              </a:cxnLst>
              <a:rect l="T6" t="T7" r="T8" b="T9"/>
              <a:pathLst>
                <a:path w="49" h="30">
                  <a:moveTo>
                    <a:pt x="49" y="30"/>
                  </a:moveTo>
                  <a:lnTo>
                    <a:pt x="0" y="0"/>
                  </a:lnTo>
                </a:path>
              </a:pathLst>
            </a:custGeom>
            <a:noFill/>
            <a:ln w="15875">
              <a:solidFill>
                <a:srgbClr val="00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52259" name="Freeform 35"/>
            <p:cNvSpPr>
              <a:spLocks/>
            </p:cNvSpPr>
            <p:nvPr/>
          </p:nvSpPr>
          <p:spPr bwMode="auto">
            <a:xfrm>
              <a:off x="1878" y="2004"/>
              <a:ext cx="72" cy="91"/>
            </a:xfrm>
            <a:custGeom>
              <a:avLst/>
              <a:gdLst>
                <a:gd name="T0" fmla="*/ 246 w 67"/>
                <a:gd name="T1" fmla="*/ 15 h 101"/>
                <a:gd name="T2" fmla="*/ 0 w 67"/>
                <a:gd name="T3" fmla="*/ 0 h 101"/>
                <a:gd name="T4" fmla="*/ 0 60000 65536"/>
                <a:gd name="T5" fmla="*/ 0 60000 65536"/>
                <a:gd name="T6" fmla="*/ 0 w 67"/>
                <a:gd name="T7" fmla="*/ 0 h 101"/>
                <a:gd name="T8" fmla="*/ 67 w 67"/>
                <a:gd name="T9" fmla="*/ 101 h 101"/>
              </a:gdLst>
              <a:ahLst/>
              <a:cxnLst>
                <a:cxn ang="T4">
                  <a:pos x="T0" y="T1"/>
                </a:cxn>
                <a:cxn ang="T5">
                  <a:pos x="T2" y="T3"/>
                </a:cxn>
              </a:cxnLst>
              <a:rect l="T6" t="T7" r="T8" b="T9"/>
              <a:pathLst>
                <a:path w="67" h="101">
                  <a:moveTo>
                    <a:pt x="67" y="101"/>
                  </a:moveTo>
                  <a:lnTo>
                    <a:pt x="0" y="0"/>
                  </a:lnTo>
                </a:path>
              </a:pathLst>
            </a:custGeom>
            <a:noFill/>
            <a:ln w="15875">
              <a:solidFill>
                <a:srgbClr val="00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52260" name="Freeform 36"/>
            <p:cNvSpPr>
              <a:spLocks/>
            </p:cNvSpPr>
            <p:nvPr/>
          </p:nvSpPr>
          <p:spPr bwMode="auto">
            <a:xfrm>
              <a:off x="1751" y="1953"/>
              <a:ext cx="126" cy="51"/>
            </a:xfrm>
            <a:custGeom>
              <a:avLst/>
              <a:gdLst>
                <a:gd name="T0" fmla="*/ 389 w 118"/>
                <a:gd name="T1" fmla="*/ 6 h 58"/>
                <a:gd name="T2" fmla="*/ 0 w 118"/>
                <a:gd name="T3" fmla="*/ 0 h 58"/>
                <a:gd name="T4" fmla="*/ 0 60000 65536"/>
                <a:gd name="T5" fmla="*/ 0 60000 65536"/>
                <a:gd name="T6" fmla="*/ 0 w 118"/>
                <a:gd name="T7" fmla="*/ 0 h 58"/>
                <a:gd name="T8" fmla="*/ 118 w 118"/>
                <a:gd name="T9" fmla="*/ 58 h 58"/>
              </a:gdLst>
              <a:ahLst/>
              <a:cxnLst>
                <a:cxn ang="T4">
                  <a:pos x="T0" y="T1"/>
                </a:cxn>
                <a:cxn ang="T5">
                  <a:pos x="T2" y="T3"/>
                </a:cxn>
              </a:cxnLst>
              <a:rect l="T6" t="T7" r="T8" b="T9"/>
              <a:pathLst>
                <a:path w="118" h="58">
                  <a:moveTo>
                    <a:pt x="118" y="58"/>
                  </a:moveTo>
                  <a:lnTo>
                    <a:pt x="0" y="0"/>
                  </a:lnTo>
                </a:path>
              </a:pathLst>
            </a:custGeom>
            <a:noFill/>
            <a:ln w="15875">
              <a:solidFill>
                <a:srgbClr val="00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52261" name="Freeform 37"/>
            <p:cNvSpPr>
              <a:spLocks/>
            </p:cNvSpPr>
            <p:nvPr/>
          </p:nvSpPr>
          <p:spPr bwMode="auto">
            <a:xfrm>
              <a:off x="1731" y="1926"/>
              <a:ext cx="17" cy="26"/>
            </a:xfrm>
            <a:custGeom>
              <a:avLst/>
              <a:gdLst>
                <a:gd name="T0" fmla="*/ 44 w 16"/>
                <a:gd name="T1" fmla="*/ 13 h 27"/>
                <a:gd name="T2" fmla="*/ 0 w 16"/>
                <a:gd name="T3" fmla="*/ 0 h 27"/>
                <a:gd name="T4" fmla="*/ 0 60000 65536"/>
                <a:gd name="T5" fmla="*/ 0 60000 65536"/>
                <a:gd name="T6" fmla="*/ 0 w 16"/>
                <a:gd name="T7" fmla="*/ 0 h 27"/>
                <a:gd name="T8" fmla="*/ 16 w 16"/>
                <a:gd name="T9" fmla="*/ 27 h 27"/>
              </a:gdLst>
              <a:ahLst/>
              <a:cxnLst>
                <a:cxn ang="T4">
                  <a:pos x="T0" y="T1"/>
                </a:cxn>
                <a:cxn ang="T5">
                  <a:pos x="T2" y="T3"/>
                </a:cxn>
              </a:cxnLst>
              <a:rect l="T6" t="T7" r="T8" b="T9"/>
              <a:pathLst>
                <a:path w="16" h="27">
                  <a:moveTo>
                    <a:pt x="16" y="27"/>
                  </a:moveTo>
                  <a:lnTo>
                    <a:pt x="0" y="0"/>
                  </a:lnTo>
                </a:path>
              </a:pathLst>
            </a:custGeom>
            <a:noFill/>
            <a:ln w="15875">
              <a:solidFill>
                <a:srgbClr val="00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52262" name="Freeform 38"/>
            <p:cNvSpPr>
              <a:spLocks/>
            </p:cNvSpPr>
            <p:nvPr/>
          </p:nvSpPr>
          <p:spPr bwMode="auto">
            <a:xfrm>
              <a:off x="1673" y="1926"/>
              <a:ext cx="55" cy="24"/>
            </a:xfrm>
            <a:custGeom>
              <a:avLst/>
              <a:gdLst>
                <a:gd name="T0" fmla="*/ 196 w 51"/>
                <a:gd name="T1" fmla="*/ 0 h 26"/>
                <a:gd name="T2" fmla="*/ 0 w 51"/>
                <a:gd name="T3" fmla="*/ 6 h 26"/>
                <a:gd name="T4" fmla="*/ 0 60000 65536"/>
                <a:gd name="T5" fmla="*/ 0 60000 65536"/>
                <a:gd name="T6" fmla="*/ 0 w 51"/>
                <a:gd name="T7" fmla="*/ 0 h 26"/>
                <a:gd name="T8" fmla="*/ 51 w 51"/>
                <a:gd name="T9" fmla="*/ 26 h 26"/>
              </a:gdLst>
              <a:ahLst/>
              <a:cxnLst>
                <a:cxn ang="T4">
                  <a:pos x="T0" y="T1"/>
                </a:cxn>
                <a:cxn ang="T5">
                  <a:pos x="T2" y="T3"/>
                </a:cxn>
              </a:cxnLst>
              <a:rect l="T6" t="T7" r="T8" b="T9"/>
              <a:pathLst>
                <a:path w="51" h="26">
                  <a:moveTo>
                    <a:pt x="51" y="0"/>
                  </a:moveTo>
                  <a:lnTo>
                    <a:pt x="0" y="26"/>
                  </a:lnTo>
                </a:path>
              </a:pathLst>
            </a:custGeom>
            <a:noFill/>
            <a:ln w="15875">
              <a:solidFill>
                <a:srgbClr val="00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52263" name="Freeform 39"/>
            <p:cNvSpPr>
              <a:spLocks/>
            </p:cNvSpPr>
            <p:nvPr/>
          </p:nvSpPr>
          <p:spPr bwMode="auto">
            <a:xfrm>
              <a:off x="1669" y="1908"/>
              <a:ext cx="1" cy="41"/>
            </a:xfrm>
            <a:custGeom>
              <a:avLst/>
              <a:gdLst>
                <a:gd name="T0" fmla="*/ 0 w 1"/>
                <a:gd name="T1" fmla="*/ 9 h 45"/>
                <a:gd name="T2" fmla="*/ 0 w 1"/>
                <a:gd name="T3" fmla="*/ 0 h 45"/>
                <a:gd name="T4" fmla="*/ 0 60000 65536"/>
                <a:gd name="T5" fmla="*/ 0 60000 65536"/>
                <a:gd name="T6" fmla="*/ 0 w 1"/>
                <a:gd name="T7" fmla="*/ 0 h 45"/>
                <a:gd name="T8" fmla="*/ 1 w 1"/>
                <a:gd name="T9" fmla="*/ 45 h 45"/>
              </a:gdLst>
              <a:ahLst/>
              <a:cxnLst>
                <a:cxn ang="T4">
                  <a:pos x="T0" y="T1"/>
                </a:cxn>
                <a:cxn ang="T5">
                  <a:pos x="T2" y="T3"/>
                </a:cxn>
              </a:cxnLst>
              <a:rect l="T6" t="T7" r="T8" b="T9"/>
              <a:pathLst>
                <a:path w="1" h="45">
                  <a:moveTo>
                    <a:pt x="0" y="45"/>
                  </a:moveTo>
                  <a:lnTo>
                    <a:pt x="0" y="0"/>
                  </a:lnTo>
                </a:path>
              </a:pathLst>
            </a:custGeom>
            <a:noFill/>
            <a:ln w="15875">
              <a:solidFill>
                <a:srgbClr val="00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52264" name="Freeform 40"/>
            <p:cNvSpPr>
              <a:spLocks/>
            </p:cNvSpPr>
            <p:nvPr/>
          </p:nvSpPr>
          <p:spPr bwMode="auto">
            <a:xfrm>
              <a:off x="1584" y="1873"/>
              <a:ext cx="83" cy="34"/>
            </a:xfrm>
            <a:custGeom>
              <a:avLst/>
              <a:gdLst>
                <a:gd name="T0" fmla="*/ 192 w 79"/>
                <a:gd name="T1" fmla="*/ 4 h 38"/>
                <a:gd name="T2" fmla="*/ 0 w 79"/>
                <a:gd name="T3" fmla="*/ 0 h 38"/>
                <a:gd name="T4" fmla="*/ 0 60000 65536"/>
                <a:gd name="T5" fmla="*/ 0 60000 65536"/>
                <a:gd name="T6" fmla="*/ 0 w 79"/>
                <a:gd name="T7" fmla="*/ 0 h 38"/>
                <a:gd name="T8" fmla="*/ 79 w 79"/>
                <a:gd name="T9" fmla="*/ 38 h 38"/>
              </a:gdLst>
              <a:ahLst/>
              <a:cxnLst>
                <a:cxn ang="T4">
                  <a:pos x="T0" y="T1"/>
                </a:cxn>
                <a:cxn ang="T5">
                  <a:pos x="T2" y="T3"/>
                </a:cxn>
              </a:cxnLst>
              <a:rect l="T6" t="T7" r="T8" b="T9"/>
              <a:pathLst>
                <a:path w="79" h="38">
                  <a:moveTo>
                    <a:pt x="79" y="38"/>
                  </a:moveTo>
                  <a:lnTo>
                    <a:pt x="0" y="0"/>
                  </a:lnTo>
                </a:path>
              </a:pathLst>
            </a:custGeom>
            <a:noFill/>
            <a:ln w="15875">
              <a:solidFill>
                <a:srgbClr val="00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52265" name="Freeform 41"/>
            <p:cNvSpPr>
              <a:spLocks/>
            </p:cNvSpPr>
            <p:nvPr/>
          </p:nvSpPr>
          <p:spPr bwMode="auto">
            <a:xfrm>
              <a:off x="1585" y="1848"/>
              <a:ext cx="11" cy="25"/>
            </a:xfrm>
            <a:custGeom>
              <a:avLst/>
              <a:gdLst>
                <a:gd name="T0" fmla="*/ 0 w 12"/>
                <a:gd name="T1" fmla="*/ 4 h 28"/>
                <a:gd name="T2" fmla="*/ 6 w 12"/>
                <a:gd name="T3" fmla="*/ 0 h 28"/>
                <a:gd name="T4" fmla="*/ 0 60000 65536"/>
                <a:gd name="T5" fmla="*/ 0 60000 65536"/>
                <a:gd name="T6" fmla="*/ 0 w 12"/>
                <a:gd name="T7" fmla="*/ 0 h 28"/>
                <a:gd name="T8" fmla="*/ 12 w 12"/>
                <a:gd name="T9" fmla="*/ 28 h 28"/>
              </a:gdLst>
              <a:ahLst/>
              <a:cxnLst>
                <a:cxn ang="T4">
                  <a:pos x="T0" y="T1"/>
                </a:cxn>
                <a:cxn ang="T5">
                  <a:pos x="T2" y="T3"/>
                </a:cxn>
              </a:cxnLst>
              <a:rect l="T6" t="T7" r="T8" b="T9"/>
              <a:pathLst>
                <a:path w="12" h="28">
                  <a:moveTo>
                    <a:pt x="0" y="28"/>
                  </a:moveTo>
                  <a:lnTo>
                    <a:pt x="12" y="0"/>
                  </a:lnTo>
                </a:path>
              </a:pathLst>
            </a:custGeom>
            <a:noFill/>
            <a:ln w="15875">
              <a:solidFill>
                <a:srgbClr val="00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52266" name="Freeform 42"/>
            <p:cNvSpPr>
              <a:spLocks/>
            </p:cNvSpPr>
            <p:nvPr/>
          </p:nvSpPr>
          <p:spPr bwMode="auto">
            <a:xfrm>
              <a:off x="4315" y="3243"/>
              <a:ext cx="176" cy="53"/>
            </a:xfrm>
            <a:custGeom>
              <a:avLst/>
              <a:gdLst>
                <a:gd name="T0" fmla="*/ 887 w 160"/>
                <a:gd name="T1" fmla="*/ 0 h 58"/>
                <a:gd name="T2" fmla="*/ 0 w 160"/>
                <a:gd name="T3" fmla="*/ 12 h 58"/>
                <a:gd name="T4" fmla="*/ 0 60000 65536"/>
                <a:gd name="T5" fmla="*/ 0 60000 65536"/>
                <a:gd name="T6" fmla="*/ 0 w 160"/>
                <a:gd name="T7" fmla="*/ 0 h 58"/>
                <a:gd name="T8" fmla="*/ 160 w 160"/>
                <a:gd name="T9" fmla="*/ 58 h 58"/>
              </a:gdLst>
              <a:ahLst/>
              <a:cxnLst>
                <a:cxn ang="T4">
                  <a:pos x="T0" y="T1"/>
                </a:cxn>
                <a:cxn ang="T5">
                  <a:pos x="T2" y="T3"/>
                </a:cxn>
              </a:cxnLst>
              <a:rect l="T6" t="T7" r="T8" b="T9"/>
              <a:pathLst>
                <a:path w="160" h="58">
                  <a:moveTo>
                    <a:pt x="160" y="0"/>
                  </a:moveTo>
                  <a:lnTo>
                    <a:pt x="0" y="58"/>
                  </a:lnTo>
                </a:path>
              </a:pathLst>
            </a:custGeom>
            <a:noFill/>
            <a:ln w="15875">
              <a:solidFill>
                <a:srgbClr val="00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52267" name="Freeform 43"/>
            <p:cNvSpPr>
              <a:spLocks/>
            </p:cNvSpPr>
            <p:nvPr/>
          </p:nvSpPr>
          <p:spPr bwMode="auto">
            <a:xfrm>
              <a:off x="1949" y="2095"/>
              <a:ext cx="41" cy="9"/>
            </a:xfrm>
            <a:custGeom>
              <a:avLst/>
              <a:gdLst>
                <a:gd name="T0" fmla="*/ 0 w 37"/>
                <a:gd name="T1" fmla="*/ 0 h 10"/>
                <a:gd name="T2" fmla="*/ 232 w 37"/>
                <a:gd name="T3" fmla="*/ 5 h 10"/>
                <a:gd name="T4" fmla="*/ 0 60000 65536"/>
                <a:gd name="T5" fmla="*/ 0 60000 65536"/>
                <a:gd name="T6" fmla="*/ 0 w 37"/>
                <a:gd name="T7" fmla="*/ 0 h 10"/>
                <a:gd name="T8" fmla="*/ 37 w 37"/>
                <a:gd name="T9" fmla="*/ 10 h 10"/>
              </a:gdLst>
              <a:ahLst/>
              <a:cxnLst>
                <a:cxn ang="T4">
                  <a:pos x="T0" y="T1"/>
                </a:cxn>
                <a:cxn ang="T5">
                  <a:pos x="T2" y="T3"/>
                </a:cxn>
              </a:cxnLst>
              <a:rect l="T6" t="T7" r="T8" b="T9"/>
              <a:pathLst>
                <a:path w="37" h="10">
                  <a:moveTo>
                    <a:pt x="0" y="0"/>
                  </a:moveTo>
                  <a:lnTo>
                    <a:pt x="37" y="10"/>
                  </a:lnTo>
                </a:path>
              </a:pathLst>
            </a:custGeom>
            <a:noFill/>
            <a:ln w="15875">
              <a:solidFill>
                <a:srgbClr val="00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grpSp>
          <p:nvGrpSpPr>
            <p:cNvPr id="52268" name="Group 44"/>
            <p:cNvGrpSpPr>
              <a:grpSpLocks/>
            </p:cNvGrpSpPr>
            <p:nvPr/>
          </p:nvGrpSpPr>
          <p:grpSpPr bwMode="auto">
            <a:xfrm>
              <a:off x="739" y="1231"/>
              <a:ext cx="1721" cy="967"/>
              <a:chOff x="885" y="866"/>
              <a:chExt cx="1649" cy="1077"/>
            </a:xfrm>
          </p:grpSpPr>
          <p:sp>
            <p:nvSpPr>
              <p:cNvPr id="52323" name="Freeform 45"/>
              <p:cNvSpPr>
                <a:spLocks/>
              </p:cNvSpPr>
              <p:nvPr/>
            </p:nvSpPr>
            <p:spPr bwMode="auto">
              <a:xfrm>
                <a:off x="2384" y="1500"/>
                <a:ext cx="39" cy="135"/>
              </a:xfrm>
              <a:custGeom>
                <a:avLst/>
                <a:gdLst>
                  <a:gd name="T0" fmla="*/ 95 w 37"/>
                  <a:gd name="T1" fmla="*/ 0 h 135"/>
                  <a:gd name="T2" fmla="*/ 0 w 37"/>
                  <a:gd name="T3" fmla="*/ 135 h 135"/>
                  <a:gd name="T4" fmla="*/ 0 60000 65536"/>
                  <a:gd name="T5" fmla="*/ 0 60000 65536"/>
                  <a:gd name="T6" fmla="*/ 0 w 37"/>
                  <a:gd name="T7" fmla="*/ 0 h 135"/>
                  <a:gd name="T8" fmla="*/ 37 w 37"/>
                  <a:gd name="T9" fmla="*/ 135 h 135"/>
                </a:gdLst>
                <a:ahLst/>
                <a:cxnLst>
                  <a:cxn ang="T4">
                    <a:pos x="T0" y="T1"/>
                  </a:cxn>
                  <a:cxn ang="T5">
                    <a:pos x="T2" y="T3"/>
                  </a:cxn>
                </a:cxnLst>
                <a:rect l="T6" t="T7" r="T8" b="T9"/>
                <a:pathLst>
                  <a:path w="37" h="135">
                    <a:moveTo>
                      <a:pt x="37" y="0"/>
                    </a:moveTo>
                    <a:lnTo>
                      <a:pt x="0" y="135"/>
                    </a:lnTo>
                  </a:path>
                </a:pathLst>
              </a:custGeom>
              <a:noFill/>
              <a:ln w="31750">
                <a:solidFill>
                  <a:srgbClr val="FF3399"/>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52324" name="Freeform 46"/>
              <p:cNvSpPr>
                <a:spLocks/>
              </p:cNvSpPr>
              <p:nvPr/>
            </p:nvSpPr>
            <p:spPr bwMode="auto">
              <a:xfrm>
                <a:off x="2384" y="1637"/>
                <a:ext cx="46" cy="96"/>
              </a:xfrm>
              <a:custGeom>
                <a:avLst/>
                <a:gdLst>
                  <a:gd name="T0" fmla="*/ 0 w 45"/>
                  <a:gd name="T1" fmla="*/ 0 h 96"/>
                  <a:gd name="T2" fmla="*/ 63 w 45"/>
                  <a:gd name="T3" fmla="*/ 96 h 96"/>
                  <a:gd name="T4" fmla="*/ 0 60000 65536"/>
                  <a:gd name="T5" fmla="*/ 0 60000 65536"/>
                  <a:gd name="T6" fmla="*/ 0 w 45"/>
                  <a:gd name="T7" fmla="*/ 0 h 96"/>
                  <a:gd name="T8" fmla="*/ 45 w 45"/>
                  <a:gd name="T9" fmla="*/ 96 h 96"/>
                </a:gdLst>
                <a:ahLst/>
                <a:cxnLst>
                  <a:cxn ang="T4">
                    <a:pos x="T0" y="T1"/>
                  </a:cxn>
                  <a:cxn ang="T5">
                    <a:pos x="T2" y="T3"/>
                  </a:cxn>
                </a:cxnLst>
                <a:rect l="T6" t="T7" r="T8" b="T9"/>
                <a:pathLst>
                  <a:path w="45" h="96">
                    <a:moveTo>
                      <a:pt x="0" y="0"/>
                    </a:moveTo>
                    <a:lnTo>
                      <a:pt x="45" y="96"/>
                    </a:lnTo>
                  </a:path>
                </a:pathLst>
              </a:custGeom>
              <a:noFill/>
              <a:ln w="31750">
                <a:solidFill>
                  <a:srgbClr val="FF3399"/>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52325" name="Freeform 47"/>
              <p:cNvSpPr>
                <a:spLocks/>
              </p:cNvSpPr>
              <p:nvPr/>
            </p:nvSpPr>
            <p:spPr bwMode="auto">
              <a:xfrm>
                <a:off x="2121" y="1734"/>
                <a:ext cx="307" cy="209"/>
              </a:xfrm>
              <a:custGeom>
                <a:avLst/>
                <a:gdLst>
                  <a:gd name="T0" fmla="*/ 453 w 300"/>
                  <a:gd name="T1" fmla="*/ 0 h 210"/>
                  <a:gd name="T2" fmla="*/ 0 w 300"/>
                  <a:gd name="T3" fmla="*/ 192 h 210"/>
                  <a:gd name="T4" fmla="*/ 0 60000 65536"/>
                  <a:gd name="T5" fmla="*/ 0 60000 65536"/>
                  <a:gd name="T6" fmla="*/ 0 w 300"/>
                  <a:gd name="T7" fmla="*/ 0 h 210"/>
                  <a:gd name="T8" fmla="*/ 300 w 300"/>
                  <a:gd name="T9" fmla="*/ 210 h 210"/>
                </a:gdLst>
                <a:ahLst/>
                <a:cxnLst>
                  <a:cxn ang="T4">
                    <a:pos x="T0" y="T1"/>
                  </a:cxn>
                  <a:cxn ang="T5">
                    <a:pos x="T2" y="T3"/>
                  </a:cxn>
                </a:cxnLst>
                <a:rect l="T6" t="T7" r="T8" b="T9"/>
                <a:pathLst>
                  <a:path w="300" h="210">
                    <a:moveTo>
                      <a:pt x="300" y="0"/>
                    </a:moveTo>
                    <a:lnTo>
                      <a:pt x="0" y="210"/>
                    </a:lnTo>
                  </a:path>
                </a:pathLst>
              </a:custGeom>
              <a:noFill/>
              <a:ln w="31750">
                <a:solidFill>
                  <a:srgbClr val="FF3399"/>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52326" name="Freeform 48"/>
              <p:cNvSpPr>
                <a:spLocks/>
              </p:cNvSpPr>
              <p:nvPr/>
            </p:nvSpPr>
            <p:spPr bwMode="auto">
              <a:xfrm>
                <a:off x="1763" y="1701"/>
                <a:ext cx="354" cy="241"/>
              </a:xfrm>
              <a:custGeom>
                <a:avLst/>
                <a:gdLst>
                  <a:gd name="T0" fmla="*/ 548 w 345"/>
                  <a:gd name="T1" fmla="*/ 224 h 242"/>
                  <a:gd name="T2" fmla="*/ 0 w 345"/>
                  <a:gd name="T3" fmla="*/ 0 h 242"/>
                  <a:gd name="T4" fmla="*/ 0 60000 65536"/>
                  <a:gd name="T5" fmla="*/ 0 60000 65536"/>
                  <a:gd name="T6" fmla="*/ 0 w 345"/>
                  <a:gd name="T7" fmla="*/ 0 h 242"/>
                  <a:gd name="T8" fmla="*/ 345 w 345"/>
                  <a:gd name="T9" fmla="*/ 242 h 242"/>
                </a:gdLst>
                <a:ahLst/>
                <a:cxnLst>
                  <a:cxn ang="T4">
                    <a:pos x="T0" y="T1"/>
                  </a:cxn>
                  <a:cxn ang="T5">
                    <a:pos x="T2" y="T3"/>
                  </a:cxn>
                </a:cxnLst>
                <a:rect l="T6" t="T7" r="T8" b="T9"/>
                <a:pathLst>
                  <a:path w="345" h="242">
                    <a:moveTo>
                      <a:pt x="345" y="242"/>
                    </a:moveTo>
                    <a:lnTo>
                      <a:pt x="0" y="0"/>
                    </a:lnTo>
                  </a:path>
                </a:pathLst>
              </a:custGeom>
              <a:noFill/>
              <a:ln w="31750">
                <a:solidFill>
                  <a:srgbClr val="FF3399"/>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52327" name="Freeform 49"/>
              <p:cNvSpPr>
                <a:spLocks/>
              </p:cNvSpPr>
              <p:nvPr/>
            </p:nvSpPr>
            <p:spPr bwMode="auto">
              <a:xfrm>
                <a:off x="1648" y="1701"/>
                <a:ext cx="112" cy="104"/>
              </a:xfrm>
              <a:custGeom>
                <a:avLst/>
                <a:gdLst>
                  <a:gd name="T0" fmla="*/ 176 w 109"/>
                  <a:gd name="T1" fmla="*/ 0 h 105"/>
                  <a:gd name="T2" fmla="*/ 0 w 109"/>
                  <a:gd name="T3" fmla="*/ 87 h 105"/>
                  <a:gd name="T4" fmla="*/ 0 60000 65536"/>
                  <a:gd name="T5" fmla="*/ 0 60000 65536"/>
                  <a:gd name="T6" fmla="*/ 0 w 109"/>
                  <a:gd name="T7" fmla="*/ 0 h 105"/>
                  <a:gd name="T8" fmla="*/ 109 w 109"/>
                  <a:gd name="T9" fmla="*/ 105 h 105"/>
                </a:gdLst>
                <a:ahLst/>
                <a:cxnLst>
                  <a:cxn ang="T4">
                    <a:pos x="T0" y="T1"/>
                  </a:cxn>
                  <a:cxn ang="T5">
                    <a:pos x="T2" y="T3"/>
                  </a:cxn>
                </a:cxnLst>
                <a:rect l="T6" t="T7" r="T8" b="T9"/>
                <a:pathLst>
                  <a:path w="109" h="105">
                    <a:moveTo>
                      <a:pt x="109" y="0"/>
                    </a:moveTo>
                    <a:lnTo>
                      <a:pt x="0" y="105"/>
                    </a:lnTo>
                  </a:path>
                </a:pathLst>
              </a:custGeom>
              <a:noFill/>
              <a:ln w="31750">
                <a:solidFill>
                  <a:srgbClr val="FF3399"/>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52328" name="Freeform 50"/>
              <p:cNvSpPr>
                <a:spLocks/>
              </p:cNvSpPr>
              <p:nvPr/>
            </p:nvSpPr>
            <p:spPr bwMode="auto">
              <a:xfrm>
                <a:off x="1569" y="1807"/>
                <a:ext cx="79" cy="49"/>
              </a:xfrm>
              <a:custGeom>
                <a:avLst/>
                <a:gdLst>
                  <a:gd name="T0" fmla="*/ 121 w 77"/>
                  <a:gd name="T1" fmla="*/ 0 h 49"/>
                  <a:gd name="T2" fmla="*/ 0 w 77"/>
                  <a:gd name="T3" fmla="*/ 49 h 49"/>
                  <a:gd name="T4" fmla="*/ 0 60000 65536"/>
                  <a:gd name="T5" fmla="*/ 0 60000 65536"/>
                  <a:gd name="T6" fmla="*/ 0 w 77"/>
                  <a:gd name="T7" fmla="*/ 0 h 49"/>
                  <a:gd name="T8" fmla="*/ 77 w 77"/>
                  <a:gd name="T9" fmla="*/ 49 h 49"/>
                </a:gdLst>
                <a:ahLst/>
                <a:cxnLst>
                  <a:cxn ang="T4">
                    <a:pos x="T0" y="T1"/>
                  </a:cxn>
                  <a:cxn ang="T5">
                    <a:pos x="T2" y="T3"/>
                  </a:cxn>
                </a:cxnLst>
                <a:rect l="T6" t="T7" r="T8" b="T9"/>
                <a:pathLst>
                  <a:path w="77" h="49">
                    <a:moveTo>
                      <a:pt x="77" y="0"/>
                    </a:moveTo>
                    <a:lnTo>
                      <a:pt x="0" y="49"/>
                    </a:lnTo>
                  </a:path>
                </a:pathLst>
              </a:custGeom>
              <a:noFill/>
              <a:ln w="31750">
                <a:solidFill>
                  <a:srgbClr val="FF3399"/>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52329" name="Freeform 51"/>
              <p:cNvSpPr>
                <a:spLocks/>
              </p:cNvSpPr>
              <p:nvPr/>
            </p:nvSpPr>
            <p:spPr bwMode="auto">
              <a:xfrm>
                <a:off x="1488" y="1856"/>
                <a:ext cx="80" cy="2"/>
              </a:xfrm>
              <a:custGeom>
                <a:avLst/>
                <a:gdLst>
                  <a:gd name="T0" fmla="*/ 122 w 78"/>
                  <a:gd name="T1" fmla="*/ 2 h 2"/>
                  <a:gd name="T2" fmla="*/ 0 w 78"/>
                  <a:gd name="T3" fmla="*/ 0 h 2"/>
                  <a:gd name="T4" fmla="*/ 0 60000 65536"/>
                  <a:gd name="T5" fmla="*/ 0 60000 65536"/>
                  <a:gd name="T6" fmla="*/ 0 w 78"/>
                  <a:gd name="T7" fmla="*/ 0 h 2"/>
                  <a:gd name="T8" fmla="*/ 78 w 78"/>
                  <a:gd name="T9" fmla="*/ 2 h 2"/>
                </a:gdLst>
                <a:ahLst/>
                <a:cxnLst>
                  <a:cxn ang="T4">
                    <a:pos x="T0" y="T1"/>
                  </a:cxn>
                  <a:cxn ang="T5">
                    <a:pos x="T2" y="T3"/>
                  </a:cxn>
                </a:cxnLst>
                <a:rect l="T6" t="T7" r="T8" b="T9"/>
                <a:pathLst>
                  <a:path w="78" h="2">
                    <a:moveTo>
                      <a:pt x="78" y="2"/>
                    </a:moveTo>
                    <a:lnTo>
                      <a:pt x="0" y="0"/>
                    </a:lnTo>
                  </a:path>
                </a:pathLst>
              </a:custGeom>
              <a:noFill/>
              <a:ln w="31750">
                <a:solidFill>
                  <a:srgbClr val="FF3399"/>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52330" name="Freeform 52"/>
              <p:cNvSpPr>
                <a:spLocks/>
              </p:cNvSpPr>
              <p:nvPr/>
            </p:nvSpPr>
            <p:spPr bwMode="auto">
              <a:xfrm>
                <a:off x="1338" y="1810"/>
                <a:ext cx="143" cy="45"/>
              </a:xfrm>
              <a:custGeom>
                <a:avLst/>
                <a:gdLst>
                  <a:gd name="T0" fmla="*/ 204 w 140"/>
                  <a:gd name="T1" fmla="*/ 45 h 45"/>
                  <a:gd name="T2" fmla="*/ 0 w 140"/>
                  <a:gd name="T3" fmla="*/ 0 h 45"/>
                  <a:gd name="T4" fmla="*/ 0 60000 65536"/>
                  <a:gd name="T5" fmla="*/ 0 60000 65536"/>
                  <a:gd name="T6" fmla="*/ 0 w 140"/>
                  <a:gd name="T7" fmla="*/ 0 h 45"/>
                  <a:gd name="T8" fmla="*/ 140 w 140"/>
                  <a:gd name="T9" fmla="*/ 45 h 45"/>
                </a:gdLst>
                <a:ahLst/>
                <a:cxnLst>
                  <a:cxn ang="T4">
                    <a:pos x="T0" y="T1"/>
                  </a:cxn>
                  <a:cxn ang="T5">
                    <a:pos x="T2" y="T3"/>
                  </a:cxn>
                </a:cxnLst>
                <a:rect l="T6" t="T7" r="T8" b="T9"/>
                <a:pathLst>
                  <a:path w="140" h="45">
                    <a:moveTo>
                      <a:pt x="140" y="45"/>
                    </a:moveTo>
                    <a:lnTo>
                      <a:pt x="0" y="0"/>
                    </a:lnTo>
                  </a:path>
                </a:pathLst>
              </a:custGeom>
              <a:noFill/>
              <a:ln w="31750">
                <a:solidFill>
                  <a:srgbClr val="FF3399"/>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52331" name="Freeform 53"/>
              <p:cNvSpPr>
                <a:spLocks/>
              </p:cNvSpPr>
              <p:nvPr/>
            </p:nvSpPr>
            <p:spPr bwMode="auto">
              <a:xfrm>
                <a:off x="1318" y="1689"/>
                <a:ext cx="16" cy="118"/>
              </a:xfrm>
              <a:custGeom>
                <a:avLst/>
                <a:gdLst>
                  <a:gd name="T0" fmla="*/ 45 w 15"/>
                  <a:gd name="T1" fmla="*/ 101 h 119"/>
                  <a:gd name="T2" fmla="*/ 0 w 15"/>
                  <a:gd name="T3" fmla="*/ 0 h 119"/>
                  <a:gd name="T4" fmla="*/ 0 60000 65536"/>
                  <a:gd name="T5" fmla="*/ 0 60000 65536"/>
                  <a:gd name="T6" fmla="*/ 0 w 15"/>
                  <a:gd name="T7" fmla="*/ 0 h 119"/>
                  <a:gd name="T8" fmla="*/ 15 w 15"/>
                  <a:gd name="T9" fmla="*/ 119 h 119"/>
                </a:gdLst>
                <a:ahLst/>
                <a:cxnLst>
                  <a:cxn ang="T4">
                    <a:pos x="T0" y="T1"/>
                  </a:cxn>
                  <a:cxn ang="T5">
                    <a:pos x="T2" y="T3"/>
                  </a:cxn>
                </a:cxnLst>
                <a:rect l="T6" t="T7" r="T8" b="T9"/>
                <a:pathLst>
                  <a:path w="15" h="119">
                    <a:moveTo>
                      <a:pt x="15" y="119"/>
                    </a:moveTo>
                    <a:lnTo>
                      <a:pt x="0" y="0"/>
                    </a:lnTo>
                  </a:path>
                </a:pathLst>
              </a:custGeom>
              <a:noFill/>
              <a:ln w="31750">
                <a:solidFill>
                  <a:srgbClr val="FF3399"/>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52332" name="Freeform 54"/>
              <p:cNvSpPr>
                <a:spLocks/>
              </p:cNvSpPr>
              <p:nvPr/>
            </p:nvSpPr>
            <p:spPr bwMode="auto">
              <a:xfrm>
                <a:off x="1106" y="1689"/>
                <a:ext cx="212" cy="41"/>
              </a:xfrm>
              <a:custGeom>
                <a:avLst/>
                <a:gdLst>
                  <a:gd name="T0" fmla="*/ 316 w 207"/>
                  <a:gd name="T1" fmla="*/ 0 h 42"/>
                  <a:gd name="T2" fmla="*/ 0 w 207"/>
                  <a:gd name="T3" fmla="*/ 24 h 42"/>
                  <a:gd name="T4" fmla="*/ 0 60000 65536"/>
                  <a:gd name="T5" fmla="*/ 0 60000 65536"/>
                  <a:gd name="T6" fmla="*/ 0 w 207"/>
                  <a:gd name="T7" fmla="*/ 0 h 42"/>
                  <a:gd name="T8" fmla="*/ 207 w 207"/>
                  <a:gd name="T9" fmla="*/ 42 h 42"/>
                </a:gdLst>
                <a:ahLst/>
                <a:cxnLst>
                  <a:cxn ang="T4">
                    <a:pos x="T0" y="T1"/>
                  </a:cxn>
                  <a:cxn ang="T5">
                    <a:pos x="T2" y="T3"/>
                  </a:cxn>
                </a:cxnLst>
                <a:rect l="T6" t="T7" r="T8" b="T9"/>
                <a:pathLst>
                  <a:path w="207" h="42">
                    <a:moveTo>
                      <a:pt x="207" y="0"/>
                    </a:moveTo>
                    <a:lnTo>
                      <a:pt x="0" y="42"/>
                    </a:lnTo>
                  </a:path>
                </a:pathLst>
              </a:custGeom>
              <a:noFill/>
              <a:ln w="31750">
                <a:solidFill>
                  <a:srgbClr val="FF3399"/>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52333" name="Freeform 55"/>
              <p:cNvSpPr>
                <a:spLocks/>
              </p:cNvSpPr>
              <p:nvPr/>
            </p:nvSpPr>
            <p:spPr bwMode="auto">
              <a:xfrm>
                <a:off x="934" y="1676"/>
                <a:ext cx="172" cy="56"/>
              </a:xfrm>
              <a:custGeom>
                <a:avLst/>
                <a:gdLst>
                  <a:gd name="T0" fmla="*/ 283 w 167"/>
                  <a:gd name="T1" fmla="*/ 56 h 56"/>
                  <a:gd name="T2" fmla="*/ 0 w 167"/>
                  <a:gd name="T3" fmla="*/ 0 h 56"/>
                  <a:gd name="T4" fmla="*/ 0 60000 65536"/>
                  <a:gd name="T5" fmla="*/ 0 60000 65536"/>
                  <a:gd name="T6" fmla="*/ 0 w 167"/>
                  <a:gd name="T7" fmla="*/ 0 h 56"/>
                  <a:gd name="T8" fmla="*/ 167 w 167"/>
                  <a:gd name="T9" fmla="*/ 56 h 56"/>
                </a:gdLst>
                <a:ahLst/>
                <a:cxnLst>
                  <a:cxn ang="T4">
                    <a:pos x="T0" y="T1"/>
                  </a:cxn>
                  <a:cxn ang="T5">
                    <a:pos x="T2" y="T3"/>
                  </a:cxn>
                </a:cxnLst>
                <a:rect l="T6" t="T7" r="T8" b="T9"/>
                <a:pathLst>
                  <a:path w="167" h="56">
                    <a:moveTo>
                      <a:pt x="167" y="56"/>
                    </a:moveTo>
                    <a:lnTo>
                      <a:pt x="0" y="0"/>
                    </a:lnTo>
                  </a:path>
                </a:pathLst>
              </a:custGeom>
              <a:noFill/>
              <a:ln w="31750">
                <a:solidFill>
                  <a:srgbClr val="FF3399"/>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52334" name="Freeform 56"/>
              <p:cNvSpPr>
                <a:spLocks/>
              </p:cNvSpPr>
              <p:nvPr/>
            </p:nvSpPr>
            <p:spPr bwMode="auto">
              <a:xfrm>
                <a:off x="885" y="1527"/>
                <a:ext cx="45" cy="144"/>
              </a:xfrm>
              <a:custGeom>
                <a:avLst/>
                <a:gdLst>
                  <a:gd name="T0" fmla="*/ 62 w 44"/>
                  <a:gd name="T1" fmla="*/ 144 h 144"/>
                  <a:gd name="T2" fmla="*/ 0 w 44"/>
                  <a:gd name="T3" fmla="*/ 0 h 144"/>
                  <a:gd name="T4" fmla="*/ 0 60000 65536"/>
                  <a:gd name="T5" fmla="*/ 0 60000 65536"/>
                  <a:gd name="T6" fmla="*/ 0 w 44"/>
                  <a:gd name="T7" fmla="*/ 0 h 144"/>
                  <a:gd name="T8" fmla="*/ 44 w 44"/>
                  <a:gd name="T9" fmla="*/ 144 h 144"/>
                </a:gdLst>
                <a:ahLst/>
                <a:cxnLst>
                  <a:cxn ang="T4">
                    <a:pos x="T0" y="T1"/>
                  </a:cxn>
                  <a:cxn ang="T5">
                    <a:pos x="T2" y="T3"/>
                  </a:cxn>
                </a:cxnLst>
                <a:rect l="T6" t="T7" r="T8" b="T9"/>
                <a:pathLst>
                  <a:path w="44" h="144">
                    <a:moveTo>
                      <a:pt x="44" y="144"/>
                    </a:moveTo>
                    <a:lnTo>
                      <a:pt x="0" y="0"/>
                    </a:lnTo>
                  </a:path>
                </a:pathLst>
              </a:custGeom>
              <a:noFill/>
              <a:ln w="31750">
                <a:solidFill>
                  <a:srgbClr val="FF3399"/>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grpSp>
            <p:nvGrpSpPr>
              <p:cNvPr id="52335" name="Group 57"/>
              <p:cNvGrpSpPr>
                <a:grpSpLocks/>
              </p:cNvGrpSpPr>
              <p:nvPr/>
            </p:nvGrpSpPr>
            <p:grpSpPr bwMode="auto">
              <a:xfrm>
                <a:off x="887" y="866"/>
                <a:ext cx="1647" cy="658"/>
                <a:chOff x="887" y="866"/>
                <a:chExt cx="1647" cy="658"/>
              </a:xfrm>
            </p:grpSpPr>
            <p:sp>
              <p:nvSpPr>
                <p:cNvPr id="52336" name="Freeform 58"/>
                <p:cNvSpPr>
                  <a:spLocks/>
                </p:cNvSpPr>
                <p:nvPr/>
              </p:nvSpPr>
              <p:spPr bwMode="auto">
                <a:xfrm>
                  <a:off x="1475" y="924"/>
                  <a:ext cx="210" cy="1"/>
                </a:xfrm>
                <a:custGeom>
                  <a:avLst/>
                  <a:gdLst>
                    <a:gd name="T0" fmla="*/ 0 w 204"/>
                    <a:gd name="T1" fmla="*/ 0 h 1"/>
                    <a:gd name="T2" fmla="*/ 345 w 204"/>
                    <a:gd name="T3" fmla="*/ 0 h 1"/>
                    <a:gd name="T4" fmla="*/ 0 60000 65536"/>
                    <a:gd name="T5" fmla="*/ 0 60000 65536"/>
                    <a:gd name="T6" fmla="*/ 0 w 204"/>
                    <a:gd name="T7" fmla="*/ 0 h 1"/>
                    <a:gd name="T8" fmla="*/ 204 w 204"/>
                    <a:gd name="T9" fmla="*/ 1 h 1"/>
                  </a:gdLst>
                  <a:ahLst/>
                  <a:cxnLst>
                    <a:cxn ang="T4">
                      <a:pos x="T0" y="T1"/>
                    </a:cxn>
                    <a:cxn ang="T5">
                      <a:pos x="T2" y="T3"/>
                    </a:cxn>
                  </a:cxnLst>
                  <a:rect l="T6" t="T7" r="T8" b="T9"/>
                  <a:pathLst>
                    <a:path w="204" h="1">
                      <a:moveTo>
                        <a:pt x="0" y="0"/>
                      </a:moveTo>
                      <a:lnTo>
                        <a:pt x="204" y="0"/>
                      </a:lnTo>
                    </a:path>
                  </a:pathLst>
                </a:custGeom>
                <a:noFill/>
                <a:ln w="31750">
                  <a:solidFill>
                    <a:srgbClr val="FF3399"/>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52337" name="Freeform 59"/>
                <p:cNvSpPr>
                  <a:spLocks/>
                </p:cNvSpPr>
                <p:nvPr/>
              </p:nvSpPr>
              <p:spPr bwMode="auto">
                <a:xfrm>
                  <a:off x="1686" y="925"/>
                  <a:ext cx="173" cy="95"/>
                </a:xfrm>
                <a:custGeom>
                  <a:avLst/>
                  <a:gdLst>
                    <a:gd name="T0" fmla="*/ 0 w 168"/>
                    <a:gd name="T1" fmla="*/ 0 h 95"/>
                    <a:gd name="T2" fmla="*/ 283 w 168"/>
                    <a:gd name="T3" fmla="*/ 95 h 95"/>
                    <a:gd name="T4" fmla="*/ 0 60000 65536"/>
                    <a:gd name="T5" fmla="*/ 0 60000 65536"/>
                    <a:gd name="T6" fmla="*/ 0 w 168"/>
                    <a:gd name="T7" fmla="*/ 0 h 95"/>
                    <a:gd name="T8" fmla="*/ 168 w 168"/>
                    <a:gd name="T9" fmla="*/ 95 h 95"/>
                  </a:gdLst>
                  <a:ahLst/>
                  <a:cxnLst>
                    <a:cxn ang="T4">
                      <a:pos x="T0" y="T1"/>
                    </a:cxn>
                    <a:cxn ang="T5">
                      <a:pos x="T2" y="T3"/>
                    </a:cxn>
                  </a:cxnLst>
                  <a:rect l="T6" t="T7" r="T8" b="T9"/>
                  <a:pathLst>
                    <a:path w="168" h="95">
                      <a:moveTo>
                        <a:pt x="0" y="0"/>
                      </a:moveTo>
                      <a:lnTo>
                        <a:pt x="168" y="95"/>
                      </a:lnTo>
                    </a:path>
                  </a:pathLst>
                </a:custGeom>
                <a:noFill/>
                <a:ln w="31750">
                  <a:solidFill>
                    <a:srgbClr val="FF3399"/>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52338" name="Freeform 60"/>
                <p:cNvSpPr>
                  <a:spLocks/>
                </p:cNvSpPr>
                <p:nvPr/>
              </p:nvSpPr>
              <p:spPr bwMode="auto">
                <a:xfrm>
                  <a:off x="1862" y="1008"/>
                  <a:ext cx="157" cy="13"/>
                </a:xfrm>
                <a:custGeom>
                  <a:avLst/>
                  <a:gdLst>
                    <a:gd name="T0" fmla="*/ 0 w 153"/>
                    <a:gd name="T1" fmla="*/ 13 h 13"/>
                    <a:gd name="T2" fmla="*/ 243 w 153"/>
                    <a:gd name="T3" fmla="*/ 0 h 13"/>
                    <a:gd name="T4" fmla="*/ 0 60000 65536"/>
                    <a:gd name="T5" fmla="*/ 0 60000 65536"/>
                    <a:gd name="T6" fmla="*/ 0 w 153"/>
                    <a:gd name="T7" fmla="*/ 0 h 13"/>
                    <a:gd name="T8" fmla="*/ 153 w 153"/>
                    <a:gd name="T9" fmla="*/ 13 h 13"/>
                  </a:gdLst>
                  <a:ahLst/>
                  <a:cxnLst>
                    <a:cxn ang="T4">
                      <a:pos x="T0" y="T1"/>
                    </a:cxn>
                    <a:cxn ang="T5">
                      <a:pos x="T2" y="T3"/>
                    </a:cxn>
                  </a:cxnLst>
                  <a:rect l="T6" t="T7" r="T8" b="T9"/>
                  <a:pathLst>
                    <a:path w="153" h="13">
                      <a:moveTo>
                        <a:pt x="0" y="13"/>
                      </a:moveTo>
                      <a:lnTo>
                        <a:pt x="153" y="0"/>
                      </a:lnTo>
                    </a:path>
                  </a:pathLst>
                </a:custGeom>
                <a:noFill/>
                <a:ln w="31750">
                  <a:solidFill>
                    <a:srgbClr val="FF3399"/>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52339" name="Freeform 61"/>
                <p:cNvSpPr>
                  <a:spLocks/>
                </p:cNvSpPr>
                <p:nvPr/>
              </p:nvSpPr>
              <p:spPr bwMode="auto">
                <a:xfrm>
                  <a:off x="2018" y="1011"/>
                  <a:ext cx="21" cy="51"/>
                </a:xfrm>
                <a:custGeom>
                  <a:avLst/>
                  <a:gdLst>
                    <a:gd name="T0" fmla="*/ 0 w 21"/>
                    <a:gd name="T1" fmla="*/ 0 h 51"/>
                    <a:gd name="T2" fmla="*/ 21 w 21"/>
                    <a:gd name="T3" fmla="*/ 51 h 51"/>
                    <a:gd name="T4" fmla="*/ 0 60000 65536"/>
                    <a:gd name="T5" fmla="*/ 0 60000 65536"/>
                    <a:gd name="T6" fmla="*/ 0 w 21"/>
                    <a:gd name="T7" fmla="*/ 0 h 51"/>
                    <a:gd name="T8" fmla="*/ 21 w 21"/>
                    <a:gd name="T9" fmla="*/ 51 h 51"/>
                  </a:gdLst>
                  <a:ahLst/>
                  <a:cxnLst>
                    <a:cxn ang="T4">
                      <a:pos x="T0" y="T1"/>
                    </a:cxn>
                    <a:cxn ang="T5">
                      <a:pos x="T2" y="T3"/>
                    </a:cxn>
                  </a:cxnLst>
                  <a:rect l="T6" t="T7" r="T8" b="T9"/>
                  <a:pathLst>
                    <a:path w="21" h="51">
                      <a:moveTo>
                        <a:pt x="0" y="0"/>
                      </a:moveTo>
                      <a:lnTo>
                        <a:pt x="21" y="51"/>
                      </a:lnTo>
                    </a:path>
                  </a:pathLst>
                </a:custGeom>
                <a:noFill/>
                <a:ln w="31750">
                  <a:solidFill>
                    <a:srgbClr val="FF3399"/>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52340" name="Freeform 62"/>
                <p:cNvSpPr>
                  <a:spLocks/>
                </p:cNvSpPr>
                <p:nvPr/>
              </p:nvSpPr>
              <p:spPr bwMode="auto">
                <a:xfrm>
                  <a:off x="2039" y="1045"/>
                  <a:ext cx="93" cy="17"/>
                </a:xfrm>
                <a:custGeom>
                  <a:avLst/>
                  <a:gdLst>
                    <a:gd name="T0" fmla="*/ 0 w 90"/>
                    <a:gd name="T1" fmla="*/ 17 h 17"/>
                    <a:gd name="T2" fmla="*/ 161 w 90"/>
                    <a:gd name="T3" fmla="*/ 0 h 17"/>
                    <a:gd name="T4" fmla="*/ 0 60000 65536"/>
                    <a:gd name="T5" fmla="*/ 0 60000 65536"/>
                    <a:gd name="T6" fmla="*/ 0 w 90"/>
                    <a:gd name="T7" fmla="*/ 0 h 17"/>
                    <a:gd name="T8" fmla="*/ 90 w 90"/>
                    <a:gd name="T9" fmla="*/ 17 h 17"/>
                  </a:gdLst>
                  <a:ahLst/>
                  <a:cxnLst>
                    <a:cxn ang="T4">
                      <a:pos x="T0" y="T1"/>
                    </a:cxn>
                    <a:cxn ang="T5">
                      <a:pos x="T2" y="T3"/>
                    </a:cxn>
                  </a:cxnLst>
                  <a:rect l="T6" t="T7" r="T8" b="T9"/>
                  <a:pathLst>
                    <a:path w="90" h="17">
                      <a:moveTo>
                        <a:pt x="0" y="17"/>
                      </a:moveTo>
                      <a:lnTo>
                        <a:pt x="90" y="0"/>
                      </a:lnTo>
                    </a:path>
                  </a:pathLst>
                </a:custGeom>
                <a:noFill/>
                <a:ln w="31750">
                  <a:solidFill>
                    <a:srgbClr val="FF3399"/>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52341" name="Freeform 63"/>
                <p:cNvSpPr>
                  <a:spLocks/>
                </p:cNvSpPr>
                <p:nvPr/>
              </p:nvSpPr>
              <p:spPr bwMode="auto">
                <a:xfrm>
                  <a:off x="2130" y="1047"/>
                  <a:ext cx="27" cy="52"/>
                </a:xfrm>
                <a:custGeom>
                  <a:avLst/>
                  <a:gdLst>
                    <a:gd name="T0" fmla="*/ 0 w 27"/>
                    <a:gd name="T1" fmla="*/ 0 h 52"/>
                    <a:gd name="T2" fmla="*/ 27 w 27"/>
                    <a:gd name="T3" fmla="*/ 52 h 52"/>
                    <a:gd name="T4" fmla="*/ 0 60000 65536"/>
                    <a:gd name="T5" fmla="*/ 0 60000 65536"/>
                    <a:gd name="T6" fmla="*/ 0 w 27"/>
                    <a:gd name="T7" fmla="*/ 0 h 52"/>
                    <a:gd name="T8" fmla="*/ 27 w 27"/>
                    <a:gd name="T9" fmla="*/ 52 h 52"/>
                  </a:gdLst>
                  <a:ahLst/>
                  <a:cxnLst>
                    <a:cxn ang="T4">
                      <a:pos x="T0" y="T1"/>
                    </a:cxn>
                    <a:cxn ang="T5">
                      <a:pos x="T2" y="T3"/>
                    </a:cxn>
                  </a:cxnLst>
                  <a:rect l="T6" t="T7" r="T8" b="T9"/>
                  <a:pathLst>
                    <a:path w="27" h="52">
                      <a:moveTo>
                        <a:pt x="0" y="0"/>
                      </a:moveTo>
                      <a:lnTo>
                        <a:pt x="27" y="52"/>
                      </a:lnTo>
                    </a:path>
                  </a:pathLst>
                </a:custGeom>
                <a:noFill/>
                <a:ln w="31750">
                  <a:solidFill>
                    <a:srgbClr val="FF3399"/>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52342" name="Freeform 64"/>
                <p:cNvSpPr>
                  <a:spLocks/>
                </p:cNvSpPr>
                <p:nvPr/>
              </p:nvSpPr>
              <p:spPr bwMode="auto">
                <a:xfrm>
                  <a:off x="2163" y="1102"/>
                  <a:ext cx="67" cy="2"/>
                </a:xfrm>
                <a:custGeom>
                  <a:avLst/>
                  <a:gdLst>
                    <a:gd name="T0" fmla="*/ 0 w 65"/>
                    <a:gd name="T1" fmla="*/ 2 h 2"/>
                    <a:gd name="T2" fmla="*/ 110 w 65"/>
                    <a:gd name="T3" fmla="*/ 0 h 2"/>
                    <a:gd name="T4" fmla="*/ 0 60000 65536"/>
                    <a:gd name="T5" fmla="*/ 0 60000 65536"/>
                    <a:gd name="T6" fmla="*/ 0 w 65"/>
                    <a:gd name="T7" fmla="*/ 0 h 2"/>
                    <a:gd name="T8" fmla="*/ 65 w 65"/>
                    <a:gd name="T9" fmla="*/ 2 h 2"/>
                  </a:gdLst>
                  <a:ahLst/>
                  <a:cxnLst>
                    <a:cxn ang="T4">
                      <a:pos x="T0" y="T1"/>
                    </a:cxn>
                    <a:cxn ang="T5">
                      <a:pos x="T2" y="T3"/>
                    </a:cxn>
                  </a:cxnLst>
                  <a:rect l="T6" t="T7" r="T8" b="T9"/>
                  <a:pathLst>
                    <a:path w="65" h="2">
                      <a:moveTo>
                        <a:pt x="0" y="2"/>
                      </a:moveTo>
                      <a:lnTo>
                        <a:pt x="65" y="0"/>
                      </a:lnTo>
                    </a:path>
                  </a:pathLst>
                </a:custGeom>
                <a:noFill/>
                <a:ln w="31750">
                  <a:solidFill>
                    <a:srgbClr val="FF3399"/>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52343" name="Freeform 65"/>
                <p:cNvSpPr>
                  <a:spLocks/>
                </p:cNvSpPr>
                <p:nvPr/>
              </p:nvSpPr>
              <p:spPr bwMode="auto">
                <a:xfrm>
                  <a:off x="2231" y="1042"/>
                  <a:ext cx="178" cy="62"/>
                </a:xfrm>
                <a:custGeom>
                  <a:avLst/>
                  <a:gdLst>
                    <a:gd name="T0" fmla="*/ 0 w 173"/>
                    <a:gd name="T1" fmla="*/ 62 h 62"/>
                    <a:gd name="T2" fmla="*/ 288 w 173"/>
                    <a:gd name="T3" fmla="*/ 0 h 62"/>
                    <a:gd name="T4" fmla="*/ 0 60000 65536"/>
                    <a:gd name="T5" fmla="*/ 0 60000 65536"/>
                    <a:gd name="T6" fmla="*/ 0 w 173"/>
                    <a:gd name="T7" fmla="*/ 0 h 62"/>
                    <a:gd name="T8" fmla="*/ 173 w 173"/>
                    <a:gd name="T9" fmla="*/ 62 h 62"/>
                  </a:gdLst>
                  <a:ahLst/>
                  <a:cxnLst>
                    <a:cxn ang="T4">
                      <a:pos x="T0" y="T1"/>
                    </a:cxn>
                    <a:cxn ang="T5">
                      <a:pos x="T2" y="T3"/>
                    </a:cxn>
                  </a:cxnLst>
                  <a:rect l="T6" t="T7" r="T8" b="T9"/>
                  <a:pathLst>
                    <a:path w="173" h="62">
                      <a:moveTo>
                        <a:pt x="0" y="62"/>
                      </a:moveTo>
                      <a:lnTo>
                        <a:pt x="173" y="0"/>
                      </a:lnTo>
                    </a:path>
                  </a:pathLst>
                </a:custGeom>
                <a:noFill/>
                <a:ln w="31750">
                  <a:solidFill>
                    <a:srgbClr val="FF3399"/>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52344" name="Freeform 66"/>
                <p:cNvSpPr>
                  <a:spLocks/>
                </p:cNvSpPr>
                <p:nvPr/>
              </p:nvSpPr>
              <p:spPr bwMode="auto">
                <a:xfrm>
                  <a:off x="2409" y="1041"/>
                  <a:ext cx="125" cy="315"/>
                </a:xfrm>
                <a:custGeom>
                  <a:avLst/>
                  <a:gdLst>
                    <a:gd name="T0" fmla="*/ 0 w 121"/>
                    <a:gd name="T1" fmla="*/ 0 h 315"/>
                    <a:gd name="T2" fmla="*/ 218 w 121"/>
                    <a:gd name="T3" fmla="*/ 315 h 315"/>
                    <a:gd name="T4" fmla="*/ 0 60000 65536"/>
                    <a:gd name="T5" fmla="*/ 0 60000 65536"/>
                    <a:gd name="T6" fmla="*/ 0 w 121"/>
                    <a:gd name="T7" fmla="*/ 0 h 315"/>
                    <a:gd name="T8" fmla="*/ 121 w 121"/>
                    <a:gd name="T9" fmla="*/ 315 h 315"/>
                  </a:gdLst>
                  <a:ahLst/>
                  <a:cxnLst>
                    <a:cxn ang="T4">
                      <a:pos x="T0" y="T1"/>
                    </a:cxn>
                    <a:cxn ang="T5">
                      <a:pos x="T2" y="T3"/>
                    </a:cxn>
                  </a:cxnLst>
                  <a:rect l="T6" t="T7" r="T8" b="T9"/>
                  <a:pathLst>
                    <a:path w="121" h="315">
                      <a:moveTo>
                        <a:pt x="0" y="0"/>
                      </a:moveTo>
                      <a:lnTo>
                        <a:pt x="121" y="315"/>
                      </a:lnTo>
                    </a:path>
                  </a:pathLst>
                </a:custGeom>
                <a:noFill/>
                <a:ln w="31750">
                  <a:solidFill>
                    <a:srgbClr val="FF3399"/>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52345" name="Freeform 67"/>
                <p:cNvSpPr>
                  <a:spLocks/>
                </p:cNvSpPr>
                <p:nvPr/>
              </p:nvSpPr>
              <p:spPr bwMode="auto">
                <a:xfrm>
                  <a:off x="2422" y="1356"/>
                  <a:ext cx="111" cy="141"/>
                </a:xfrm>
                <a:custGeom>
                  <a:avLst/>
                  <a:gdLst>
                    <a:gd name="T0" fmla="*/ 175 w 108"/>
                    <a:gd name="T1" fmla="*/ 0 h 142"/>
                    <a:gd name="T2" fmla="*/ 0 w 108"/>
                    <a:gd name="T3" fmla="*/ 124 h 142"/>
                    <a:gd name="T4" fmla="*/ 0 60000 65536"/>
                    <a:gd name="T5" fmla="*/ 0 60000 65536"/>
                    <a:gd name="T6" fmla="*/ 0 w 108"/>
                    <a:gd name="T7" fmla="*/ 0 h 142"/>
                    <a:gd name="T8" fmla="*/ 108 w 108"/>
                    <a:gd name="T9" fmla="*/ 142 h 142"/>
                  </a:gdLst>
                  <a:ahLst/>
                  <a:cxnLst>
                    <a:cxn ang="T4">
                      <a:pos x="T0" y="T1"/>
                    </a:cxn>
                    <a:cxn ang="T5">
                      <a:pos x="T2" y="T3"/>
                    </a:cxn>
                  </a:cxnLst>
                  <a:rect l="T6" t="T7" r="T8" b="T9"/>
                  <a:pathLst>
                    <a:path w="108" h="142">
                      <a:moveTo>
                        <a:pt x="108" y="0"/>
                      </a:moveTo>
                      <a:lnTo>
                        <a:pt x="0" y="142"/>
                      </a:lnTo>
                    </a:path>
                  </a:pathLst>
                </a:custGeom>
                <a:noFill/>
                <a:ln w="31750">
                  <a:solidFill>
                    <a:srgbClr val="FF3399"/>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52346" name="Freeform 68"/>
                <p:cNvSpPr>
                  <a:spLocks/>
                </p:cNvSpPr>
                <p:nvPr/>
              </p:nvSpPr>
              <p:spPr bwMode="auto">
                <a:xfrm>
                  <a:off x="887" y="1479"/>
                  <a:ext cx="152" cy="45"/>
                </a:xfrm>
                <a:custGeom>
                  <a:avLst/>
                  <a:gdLst>
                    <a:gd name="T0" fmla="*/ 0 w 148"/>
                    <a:gd name="T1" fmla="*/ 28 h 46"/>
                    <a:gd name="T2" fmla="*/ 238 w 148"/>
                    <a:gd name="T3" fmla="*/ 0 h 46"/>
                    <a:gd name="T4" fmla="*/ 0 60000 65536"/>
                    <a:gd name="T5" fmla="*/ 0 60000 65536"/>
                    <a:gd name="T6" fmla="*/ 0 w 148"/>
                    <a:gd name="T7" fmla="*/ 0 h 46"/>
                    <a:gd name="T8" fmla="*/ 148 w 148"/>
                    <a:gd name="T9" fmla="*/ 46 h 46"/>
                  </a:gdLst>
                  <a:ahLst/>
                  <a:cxnLst>
                    <a:cxn ang="T4">
                      <a:pos x="T0" y="T1"/>
                    </a:cxn>
                    <a:cxn ang="T5">
                      <a:pos x="T2" y="T3"/>
                    </a:cxn>
                  </a:cxnLst>
                  <a:rect l="T6" t="T7" r="T8" b="T9"/>
                  <a:pathLst>
                    <a:path w="148" h="46">
                      <a:moveTo>
                        <a:pt x="0" y="46"/>
                      </a:moveTo>
                      <a:lnTo>
                        <a:pt x="148" y="0"/>
                      </a:lnTo>
                    </a:path>
                  </a:pathLst>
                </a:custGeom>
                <a:noFill/>
                <a:ln w="31750">
                  <a:solidFill>
                    <a:srgbClr val="FF3399"/>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52347" name="Freeform 69"/>
                <p:cNvSpPr>
                  <a:spLocks/>
                </p:cNvSpPr>
                <p:nvPr/>
              </p:nvSpPr>
              <p:spPr bwMode="auto">
                <a:xfrm>
                  <a:off x="1027" y="1424"/>
                  <a:ext cx="12" cy="53"/>
                </a:xfrm>
                <a:custGeom>
                  <a:avLst/>
                  <a:gdLst>
                    <a:gd name="T0" fmla="*/ 12 w 12"/>
                    <a:gd name="T1" fmla="*/ 70 h 52"/>
                    <a:gd name="T2" fmla="*/ 0 w 12"/>
                    <a:gd name="T3" fmla="*/ 0 h 52"/>
                    <a:gd name="T4" fmla="*/ 0 60000 65536"/>
                    <a:gd name="T5" fmla="*/ 0 60000 65536"/>
                    <a:gd name="T6" fmla="*/ 0 w 12"/>
                    <a:gd name="T7" fmla="*/ 0 h 52"/>
                    <a:gd name="T8" fmla="*/ 12 w 12"/>
                    <a:gd name="T9" fmla="*/ 52 h 52"/>
                  </a:gdLst>
                  <a:ahLst/>
                  <a:cxnLst>
                    <a:cxn ang="T4">
                      <a:pos x="T0" y="T1"/>
                    </a:cxn>
                    <a:cxn ang="T5">
                      <a:pos x="T2" y="T3"/>
                    </a:cxn>
                  </a:cxnLst>
                  <a:rect l="T6" t="T7" r="T8" b="T9"/>
                  <a:pathLst>
                    <a:path w="12" h="52">
                      <a:moveTo>
                        <a:pt x="12" y="52"/>
                      </a:moveTo>
                      <a:lnTo>
                        <a:pt x="0" y="0"/>
                      </a:lnTo>
                    </a:path>
                  </a:pathLst>
                </a:custGeom>
                <a:noFill/>
                <a:ln w="31750">
                  <a:solidFill>
                    <a:srgbClr val="FF3399"/>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52348" name="Line 70"/>
                <p:cNvSpPr>
                  <a:spLocks noChangeShapeType="1"/>
                </p:cNvSpPr>
                <p:nvPr/>
              </p:nvSpPr>
              <p:spPr bwMode="auto">
                <a:xfrm flipV="1">
                  <a:off x="1059" y="1369"/>
                  <a:ext cx="0" cy="45"/>
                </a:xfrm>
                <a:prstGeom prst="line">
                  <a:avLst/>
                </a:prstGeom>
                <a:noFill/>
                <a:ln w="31750">
                  <a:solidFill>
                    <a:srgbClr val="FF3399"/>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52349" name="Freeform 71"/>
                <p:cNvSpPr>
                  <a:spLocks/>
                </p:cNvSpPr>
                <p:nvPr/>
              </p:nvSpPr>
              <p:spPr bwMode="auto">
                <a:xfrm>
                  <a:off x="1050" y="1299"/>
                  <a:ext cx="9" cy="71"/>
                </a:xfrm>
                <a:custGeom>
                  <a:avLst/>
                  <a:gdLst>
                    <a:gd name="T0" fmla="*/ 61 w 8"/>
                    <a:gd name="T1" fmla="*/ 54 h 72"/>
                    <a:gd name="T2" fmla="*/ 0 w 8"/>
                    <a:gd name="T3" fmla="*/ 0 h 72"/>
                    <a:gd name="T4" fmla="*/ 0 60000 65536"/>
                    <a:gd name="T5" fmla="*/ 0 60000 65536"/>
                    <a:gd name="T6" fmla="*/ 0 w 8"/>
                    <a:gd name="T7" fmla="*/ 0 h 72"/>
                    <a:gd name="T8" fmla="*/ 8 w 8"/>
                    <a:gd name="T9" fmla="*/ 72 h 72"/>
                  </a:gdLst>
                  <a:ahLst/>
                  <a:cxnLst>
                    <a:cxn ang="T4">
                      <a:pos x="T0" y="T1"/>
                    </a:cxn>
                    <a:cxn ang="T5">
                      <a:pos x="T2" y="T3"/>
                    </a:cxn>
                  </a:cxnLst>
                  <a:rect l="T6" t="T7" r="T8" b="T9"/>
                  <a:pathLst>
                    <a:path w="8" h="72">
                      <a:moveTo>
                        <a:pt x="8" y="72"/>
                      </a:moveTo>
                      <a:lnTo>
                        <a:pt x="0" y="0"/>
                      </a:lnTo>
                    </a:path>
                  </a:pathLst>
                </a:custGeom>
                <a:noFill/>
                <a:ln w="31750">
                  <a:solidFill>
                    <a:srgbClr val="FF3399"/>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52350" name="Freeform 72"/>
                <p:cNvSpPr>
                  <a:spLocks/>
                </p:cNvSpPr>
                <p:nvPr/>
              </p:nvSpPr>
              <p:spPr bwMode="auto">
                <a:xfrm>
                  <a:off x="1053" y="1297"/>
                  <a:ext cx="66" cy="12"/>
                </a:xfrm>
                <a:custGeom>
                  <a:avLst/>
                  <a:gdLst>
                    <a:gd name="T0" fmla="*/ 0 w 64"/>
                    <a:gd name="T1" fmla="*/ 0 h 12"/>
                    <a:gd name="T2" fmla="*/ 109 w 64"/>
                    <a:gd name="T3" fmla="*/ 12 h 12"/>
                    <a:gd name="T4" fmla="*/ 0 60000 65536"/>
                    <a:gd name="T5" fmla="*/ 0 60000 65536"/>
                    <a:gd name="T6" fmla="*/ 0 w 64"/>
                    <a:gd name="T7" fmla="*/ 0 h 12"/>
                    <a:gd name="T8" fmla="*/ 64 w 64"/>
                    <a:gd name="T9" fmla="*/ 12 h 12"/>
                  </a:gdLst>
                  <a:ahLst/>
                  <a:cxnLst>
                    <a:cxn ang="T4">
                      <a:pos x="T0" y="T1"/>
                    </a:cxn>
                    <a:cxn ang="T5">
                      <a:pos x="T2" y="T3"/>
                    </a:cxn>
                  </a:cxnLst>
                  <a:rect l="T6" t="T7" r="T8" b="T9"/>
                  <a:pathLst>
                    <a:path w="64" h="12">
                      <a:moveTo>
                        <a:pt x="0" y="0"/>
                      </a:moveTo>
                      <a:lnTo>
                        <a:pt x="64" y="12"/>
                      </a:lnTo>
                    </a:path>
                  </a:pathLst>
                </a:custGeom>
                <a:noFill/>
                <a:ln w="31750">
                  <a:solidFill>
                    <a:srgbClr val="FF3399"/>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52351" name="Freeform 73"/>
                <p:cNvSpPr>
                  <a:spLocks/>
                </p:cNvSpPr>
                <p:nvPr/>
              </p:nvSpPr>
              <p:spPr bwMode="auto">
                <a:xfrm>
                  <a:off x="1119" y="1280"/>
                  <a:ext cx="6" cy="31"/>
                </a:xfrm>
                <a:custGeom>
                  <a:avLst/>
                  <a:gdLst>
                    <a:gd name="T0" fmla="*/ 124 w 5"/>
                    <a:gd name="T1" fmla="*/ 51 h 30"/>
                    <a:gd name="T2" fmla="*/ 0 w 5"/>
                    <a:gd name="T3" fmla="*/ 0 h 30"/>
                    <a:gd name="T4" fmla="*/ 0 60000 65536"/>
                    <a:gd name="T5" fmla="*/ 0 60000 65536"/>
                    <a:gd name="T6" fmla="*/ 0 w 5"/>
                    <a:gd name="T7" fmla="*/ 0 h 30"/>
                    <a:gd name="T8" fmla="*/ 5 w 5"/>
                    <a:gd name="T9" fmla="*/ 30 h 30"/>
                  </a:gdLst>
                  <a:ahLst/>
                  <a:cxnLst>
                    <a:cxn ang="T4">
                      <a:pos x="T0" y="T1"/>
                    </a:cxn>
                    <a:cxn ang="T5">
                      <a:pos x="T2" y="T3"/>
                    </a:cxn>
                  </a:cxnLst>
                  <a:rect l="T6" t="T7" r="T8" b="T9"/>
                  <a:pathLst>
                    <a:path w="5" h="30">
                      <a:moveTo>
                        <a:pt x="5" y="30"/>
                      </a:moveTo>
                      <a:lnTo>
                        <a:pt x="0" y="0"/>
                      </a:lnTo>
                    </a:path>
                  </a:pathLst>
                </a:custGeom>
                <a:noFill/>
                <a:ln w="31750">
                  <a:solidFill>
                    <a:srgbClr val="FF3399"/>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52352" name="Freeform 74"/>
                <p:cNvSpPr>
                  <a:spLocks/>
                </p:cNvSpPr>
                <p:nvPr/>
              </p:nvSpPr>
              <p:spPr bwMode="auto">
                <a:xfrm>
                  <a:off x="1118" y="1278"/>
                  <a:ext cx="80" cy="45"/>
                </a:xfrm>
                <a:custGeom>
                  <a:avLst/>
                  <a:gdLst>
                    <a:gd name="T0" fmla="*/ 0 w 78"/>
                    <a:gd name="T1" fmla="*/ 0 h 46"/>
                    <a:gd name="T2" fmla="*/ 122 w 78"/>
                    <a:gd name="T3" fmla="*/ 28 h 46"/>
                    <a:gd name="T4" fmla="*/ 0 60000 65536"/>
                    <a:gd name="T5" fmla="*/ 0 60000 65536"/>
                    <a:gd name="T6" fmla="*/ 0 w 78"/>
                    <a:gd name="T7" fmla="*/ 0 h 46"/>
                    <a:gd name="T8" fmla="*/ 78 w 78"/>
                    <a:gd name="T9" fmla="*/ 46 h 46"/>
                  </a:gdLst>
                  <a:ahLst/>
                  <a:cxnLst>
                    <a:cxn ang="T4">
                      <a:pos x="T0" y="T1"/>
                    </a:cxn>
                    <a:cxn ang="T5">
                      <a:pos x="T2" y="T3"/>
                    </a:cxn>
                  </a:cxnLst>
                  <a:rect l="T6" t="T7" r="T8" b="T9"/>
                  <a:pathLst>
                    <a:path w="78" h="46">
                      <a:moveTo>
                        <a:pt x="0" y="0"/>
                      </a:moveTo>
                      <a:lnTo>
                        <a:pt x="78" y="46"/>
                      </a:lnTo>
                    </a:path>
                  </a:pathLst>
                </a:custGeom>
                <a:noFill/>
                <a:ln w="31750">
                  <a:solidFill>
                    <a:srgbClr val="FF3399"/>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52353" name="Freeform 75"/>
                <p:cNvSpPr>
                  <a:spLocks/>
                </p:cNvSpPr>
                <p:nvPr/>
              </p:nvSpPr>
              <p:spPr bwMode="auto">
                <a:xfrm>
                  <a:off x="1184" y="1241"/>
                  <a:ext cx="14" cy="82"/>
                </a:xfrm>
                <a:custGeom>
                  <a:avLst/>
                  <a:gdLst>
                    <a:gd name="T0" fmla="*/ 14 w 14"/>
                    <a:gd name="T1" fmla="*/ 82 h 82"/>
                    <a:gd name="T2" fmla="*/ 0 w 14"/>
                    <a:gd name="T3" fmla="*/ 0 h 82"/>
                    <a:gd name="T4" fmla="*/ 0 60000 65536"/>
                    <a:gd name="T5" fmla="*/ 0 60000 65536"/>
                    <a:gd name="T6" fmla="*/ 0 w 14"/>
                    <a:gd name="T7" fmla="*/ 0 h 82"/>
                    <a:gd name="T8" fmla="*/ 14 w 14"/>
                    <a:gd name="T9" fmla="*/ 82 h 82"/>
                  </a:gdLst>
                  <a:ahLst/>
                  <a:cxnLst>
                    <a:cxn ang="T4">
                      <a:pos x="T0" y="T1"/>
                    </a:cxn>
                    <a:cxn ang="T5">
                      <a:pos x="T2" y="T3"/>
                    </a:cxn>
                  </a:cxnLst>
                  <a:rect l="T6" t="T7" r="T8" b="T9"/>
                  <a:pathLst>
                    <a:path w="14" h="82">
                      <a:moveTo>
                        <a:pt x="14" y="82"/>
                      </a:moveTo>
                      <a:lnTo>
                        <a:pt x="0" y="0"/>
                      </a:lnTo>
                    </a:path>
                  </a:pathLst>
                </a:custGeom>
                <a:noFill/>
                <a:ln w="31750">
                  <a:solidFill>
                    <a:srgbClr val="FF3399"/>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52354" name="Freeform 76"/>
                <p:cNvSpPr>
                  <a:spLocks/>
                </p:cNvSpPr>
                <p:nvPr/>
              </p:nvSpPr>
              <p:spPr bwMode="auto">
                <a:xfrm>
                  <a:off x="1436" y="872"/>
                  <a:ext cx="39" cy="52"/>
                </a:xfrm>
                <a:custGeom>
                  <a:avLst/>
                  <a:gdLst>
                    <a:gd name="T0" fmla="*/ 56 w 38"/>
                    <a:gd name="T1" fmla="*/ 35 h 53"/>
                    <a:gd name="T2" fmla="*/ 0 w 38"/>
                    <a:gd name="T3" fmla="*/ 0 h 53"/>
                    <a:gd name="T4" fmla="*/ 0 60000 65536"/>
                    <a:gd name="T5" fmla="*/ 0 60000 65536"/>
                    <a:gd name="T6" fmla="*/ 0 w 38"/>
                    <a:gd name="T7" fmla="*/ 0 h 53"/>
                    <a:gd name="T8" fmla="*/ 38 w 38"/>
                    <a:gd name="T9" fmla="*/ 53 h 53"/>
                  </a:gdLst>
                  <a:ahLst/>
                  <a:cxnLst>
                    <a:cxn ang="T4">
                      <a:pos x="T0" y="T1"/>
                    </a:cxn>
                    <a:cxn ang="T5">
                      <a:pos x="T2" y="T3"/>
                    </a:cxn>
                  </a:cxnLst>
                  <a:rect l="T6" t="T7" r="T8" b="T9"/>
                  <a:pathLst>
                    <a:path w="38" h="53">
                      <a:moveTo>
                        <a:pt x="38" y="53"/>
                      </a:moveTo>
                      <a:lnTo>
                        <a:pt x="0" y="0"/>
                      </a:lnTo>
                    </a:path>
                  </a:pathLst>
                </a:custGeom>
                <a:noFill/>
                <a:ln w="31750">
                  <a:solidFill>
                    <a:srgbClr val="FF3399"/>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52355" name="Freeform 77"/>
                <p:cNvSpPr>
                  <a:spLocks/>
                </p:cNvSpPr>
                <p:nvPr/>
              </p:nvSpPr>
              <p:spPr bwMode="auto">
                <a:xfrm>
                  <a:off x="1375" y="872"/>
                  <a:ext cx="56" cy="39"/>
                </a:xfrm>
                <a:custGeom>
                  <a:avLst/>
                  <a:gdLst>
                    <a:gd name="T0" fmla="*/ 73 w 55"/>
                    <a:gd name="T1" fmla="*/ 0 h 39"/>
                    <a:gd name="T2" fmla="*/ 0 w 55"/>
                    <a:gd name="T3" fmla="*/ 39 h 39"/>
                    <a:gd name="T4" fmla="*/ 0 60000 65536"/>
                    <a:gd name="T5" fmla="*/ 0 60000 65536"/>
                    <a:gd name="T6" fmla="*/ 0 w 55"/>
                    <a:gd name="T7" fmla="*/ 0 h 39"/>
                    <a:gd name="T8" fmla="*/ 55 w 55"/>
                    <a:gd name="T9" fmla="*/ 39 h 39"/>
                  </a:gdLst>
                  <a:ahLst/>
                  <a:cxnLst>
                    <a:cxn ang="T4">
                      <a:pos x="T0" y="T1"/>
                    </a:cxn>
                    <a:cxn ang="T5">
                      <a:pos x="T2" y="T3"/>
                    </a:cxn>
                  </a:cxnLst>
                  <a:rect l="T6" t="T7" r="T8" b="T9"/>
                  <a:pathLst>
                    <a:path w="55" h="39">
                      <a:moveTo>
                        <a:pt x="55" y="0"/>
                      </a:moveTo>
                      <a:lnTo>
                        <a:pt x="0" y="39"/>
                      </a:lnTo>
                    </a:path>
                  </a:pathLst>
                </a:custGeom>
                <a:noFill/>
                <a:ln w="31750">
                  <a:solidFill>
                    <a:srgbClr val="FF3399"/>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52356" name="Freeform 78"/>
                <p:cNvSpPr>
                  <a:spLocks/>
                </p:cNvSpPr>
                <p:nvPr/>
              </p:nvSpPr>
              <p:spPr bwMode="auto">
                <a:xfrm>
                  <a:off x="1335" y="866"/>
                  <a:ext cx="39" cy="45"/>
                </a:xfrm>
                <a:custGeom>
                  <a:avLst/>
                  <a:gdLst>
                    <a:gd name="T0" fmla="*/ 56 w 38"/>
                    <a:gd name="T1" fmla="*/ 45 h 45"/>
                    <a:gd name="T2" fmla="*/ 0 w 38"/>
                    <a:gd name="T3" fmla="*/ 0 h 45"/>
                    <a:gd name="T4" fmla="*/ 0 60000 65536"/>
                    <a:gd name="T5" fmla="*/ 0 60000 65536"/>
                    <a:gd name="T6" fmla="*/ 0 w 38"/>
                    <a:gd name="T7" fmla="*/ 0 h 45"/>
                    <a:gd name="T8" fmla="*/ 38 w 38"/>
                    <a:gd name="T9" fmla="*/ 45 h 45"/>
                  </a:gdLst>
                  <a:ahLst/>
                  <a:cxnLst>
                    <a:cxn ang="T4">
                      <a:pos x="T0" y="T1"/>
                    </a:cxn>
                    <a:cxn ang="T5">
                      <a:pos x="T2" y="T3"/>
                    </a:cxn>
                  </a:cxnLst>
                  <a:rect l="T6" t="T7" r="T8" b="T9"/>
                  <a:pathLst>
                    <a:path w="38" h="45">
                      <a:moveTo>
                        <a:pt x="38" y="45"/>
                      </a:moveTo>
                      <a:lnTo>
                        <a:pt x="0" y="0"/>
                      </a:lnTo>
                    </a:path>
                  </a:pathLst>
                </a:custGeom>
                <a:noFill/>
                <a:ln w="31750">
                  <a:solidFill>
                    <a:srgbClr val="FF3399"/>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52357" name="Freeform 79"/>
                <p:cNvSpPr>
                  <a:spLocks/>
                </p:cNvSpPr>
                <p:nvPr/>
              </p:nvSpPr>
              <p:spPr bwMode="auto">
                <a:xfrm>
                  <a:off x="1276" y="866"/>
                  <a:ext cx="59" cy="20"/>
                </a:xfrm>
                <a:custGeom>
                  <a:avLst/>
                  <a:gdLst>
                    <a:gd name="T0" fmla="*/ 104 w 57"/>
                    <a:gd name="T1" fmla="*/ 0 h 21"/>
                    <a:gd name="T2" fmla="*/ 0 w 57"/>
                    <a:gd name="T3" fmla="*/ 10 h 21"/>
                    <a:gd name="T4" fmla="*/ 0 60000 65536"/>
                    <a:gd name="T5" fmla="*/ 0 60000 65536"/>
                    <a:gd name="T6" fmla="*/ 0 w 57"/>
                    <a:gd name="T7" fmla="*/ 0 h 21"/>
                    <a:gd name="T8" fmla="*/ 57 w 57"/>
                    <a:gd name="T9" fmla="*/ 21 h 21"/>
                  </a:gdLst>
                  <a:ahLst/>
                  <a:cxnLst>
                    <a:cxn ang="T4">
                      <a:pos x="T0" y="T1"/>
                    </a:cxn>
                    <a:cxn ang="T5">
                      <a:pos x="T2" y="T3"/>
                    </a:cxn>
                  </a:cxnLst>
                  <a:rect l="T6" t="T7" r="T8" b="T9"/>
                  <a:pathLst>
                    <a:path w="57" h="21">
                      <a:moveTo>
                        <a:pt x="57" y="0"/>
                      </a:moveTo>
                      <a:lnTo>
                        <a:pt x="0" y="21"/>
                      </a:lnTo>
                    </a:path>
                  </a:pathLst>
                </a:custGeom>
                <a:noFill/>
                <a:ln w="31750">
                  <a:solidFill>
                    <a:srgbClr val="FF3399"/>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52358" name="Freeform 80"/>
                <p:cNvSpPr>
                  <a:spLocks/>
                </p:cNvSpPr>
                <p:nvPr/>
              </p:nvSpPr>
              <p:spPr bwMode="auto">
                <a:xfrm>
                  <a:off x="1282" y="889"/>
                  <a:ext cx="16" cy="38"/>
                </a:xfrm>
                <a:custGeom>
                  <a:avLst/>
                  <a:gdLst>
                    <a:gd name="T0" fmla="*/ 0 w 16"/>
                    <a:gd name="T1" fmla="*/ 0 h 38"/>
                    <a:gd name="T2" fmla="*/ 16 w 16"/>
                    <a:gd name="T3" fmla="*/ 38 h 38"/>
                    <a:gd name="T4" fmla="*/ 0 60000 65536"/>
                    <a:gd name="T5" fmla="*/ 0 60000 65536"/>
                    <a:gd name="T6" fmla="*/ 0 w 16"/>
                    <a:gd name="T7" fmla="*/ 0 h 38"/>
                    <a:gd name="T8" fmla="*/ 16 w 16"/>
                    <a:gd name="T9" fmla="*/ 38 h 38"/>
                  </a:gdLst>
                  <a:ahLst/>
                  <a:cxnLst>
                    <a:cxn ang="T4">
                      <a:pos x="T0" y="T1"/>
                    </a:cxn>
                    <a:cxn ang="T5">
                      <a:pos x="T2" y="T3"/>
                    </a:cxn>
                  </a:cxnLst>
                  <a:rect l="T6" t="T7" r="T8" b="T9"/>
                  <a:pathLst>
                    <a:path w="16" h="38">
                      <a:moveTo>
                        <a:pt x="0" y="0"/>
                      </a:moveTo>
                      <a:lnTo>
                        <a:pt x="16" y="38"/>
                      </a:lnTo>
                    </a:path>
                  </a:pathLst>
                </a:custGeom>
                <a:noFill/>
                <a:ln w="31750">
                  <a:solidFill>
                    <a:srgbClr val="FF3399"/>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52359" name="Freeform 81"/>
                <p:cNvSpPr>
                  <a:spLocks/>
                </p:cNvSpPr>
                <p:nvPr/>
              </p:nvSpPr>
              <p:spPr bwMode="auto">
                <a:xfrm>
                  <a:off x="1223" y="928"/>
                  <a:ext cx="74" cy="32"/>
                </a:xfrm>
                <a:custGeom>
                  <a:avLst/>
                  <a:gdLst>
                    <a:gd name="T0" fmla="*/ 116 w 72"/>
                    <a:gd name="T1" fmla="*/ 0 h 32"/>
                    <a:gd name="T2" fmla="*/ 0 w 72"/>
                    <a:gd name="T3" fmla="*/ 32 h 32"/>
                    <a:gd name="T4" fmla="*/ 0 60000 65536"/>
                    <a:gd name="T5" fmla="*/ 0 60000 65536"/>
                    <a:gd name="T6" fmla="*/ 0 w 72"/>
                    <a:gd name="T7" fmla="*/ 0 h 32"/>
                    <a:gd name="T8" fmla="*/ 72 w 72"/>
                    <a:gd name="T9" fmla="*/ 32 h 32"/>
                  </a:gdLst>
                  <a:ahLst/>
                  <a:cxnLst>
                    <a:cxn ang="T4">
                      <a:pos x="T0" y="T1"/>
                    </a:cxn>
                    <a:cxn ang="T5">
                      <a:pos x="T2" y="T3"/>
                    </a:cxn>
                  </a:cxnLst>
                  <a:rect l="T6" t="T7" r="T8" b="T9"/>
                  <a:pathLst>
                    <a:path w="72" h="32">
                      <a:moveTo>
                        <a:pt x="72" y="0"/>
                      </a:moveTo>
                      <a:lnTo>
                        <a:pt x="0" y="32"/>
                      </a:lnTo>
                    </a:path>
                  </a:pathLst>
                </a:custGeom>
                <a:noFill/>
                <a:ln w="31750">
                  <a:solidFill>
                    <a:srgbClr val="FF3399"/>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52360" name="Line 82"/>
                <p:cNvSpPr>
                  <a:spLocks noChangeShapeType="1"/>
                </p:cNvSpPr>
                <p:nvPr/>
              </p:nvSpPr>
              <p:spPr bwMode="auto">
                <a:xfrm>
                  <a:off x="1245" y="962"/>
                  <a:ext cx="0" cy="0"/>
                </a:xfrm>
                <a:prstGeom prst="line">
                  <a:avLst/>
                </a:prstGeom>
                <a:noFill/>
                <a:ln w="31750">
                  <a:solidFill>
                    <a:srgbClr val="FF3399"/>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52361" name="Freeform 83"/>
                <p:cNvSpPr>
                  <a:spLocks/>
                </p:cNvSpPr>
                <p:nvPr/>
              </p:nvSpPr>
              <p:spPr bwMode="auto">
                <a:xfrm>
                  <a:off x="1181" y="1237"/>
                  <a:ext cx="129" cy="91"/>
                </a:xfrm>
                <a:custGeom>
                  <a:avLst/>
                  <a:gdLst>
                    <a:gd name="T0" fmla="*/ 0 w 126"/>
                    <a:gd name="T1" fmla="*/ 0 h 92"/>
                    <a:gd name="T2" fmla="*/ 191 w 126"/>
                    <a:gd name="T3" fmla="*/ 74 h 92"/>
                    <a:gd name="T4" fmla="*/ 0 60000 65536"/>
                    <a:gd name="T5" fmla="*/ 0 60000 65536"/>
                    <a:gd name="T6" fmla="*/ 0 w 126"/>
                    <a:gd name="T7" fmla="*/ 0 h 92"/>
                    <a:gd name="T8" fmla="*/ 126 w 126"/>
                    <a:gd name="T9" fmla="*/ 92 h 92"/>
                  </a:gdLst>
                  <a:ahLst/>
                  <a:cxnLst>
                    <a:cxn ang="T4">
                      <a:pos x="T0" y="T1"/>
                    </a:cxn>
                    <a:cxn ang="T5">
                      <a:pos x="T2" y="T3"/>
                    </a:cxn>
                  </a:cxnLst>
                  <a:rect l="T6" t="T7" r="T8" b="T9"/>
                  <a:pathLst>
                    <a:path w="126" h="92">
                      <a:moveTo>
                        <a:pt x="0" y="0"/>
                      </a:moveTo>
                      <a:lnTo>
                        <a:pt x="126" y="92"/>
                      </a:lnTo>
                    </a:path>
                  </a:pathLst>
                </a:custGeom>
                <a:noFill/>
                <a:ln w="31750">
                  <a:solidFill>
                    <a:srgbClr val="FF3399"/>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52362" name="Freeform 84"/>
                <p:cNvSpPr>
                  <a:spLocks/>
                </p:cNvSpPr>
                <p:nvPr/>
              </p:nvSpPr>
              <p:spPr bwMode="auto">
                <a:xfrm>
                  <a:off x="1313" y="1308"/>
                  <a:ext cx="67" cy="20"/>
                </a:xfrm>
                <a:custGeom>
                  <a:avLst/>
                  <a:gdLst>
                    <a:gd name="T0" fmla="*/ 0 w 65"/>
                    <a:gd name="T1" fmla="*/ 10 h 21"/>
                    <a:gd name="T2" fmla="*/ 110 w 65"/>
                    <a:gd name="T3" fmla="*/ 0 h 21"/>
                    <a:gd name="T4" fmla="*/ 0 60000 65536"/>
                    <a:gd name="T5" fmla="*/ 0 60000 65536"/>
                    <a:gd name="T6" fmla="*/ 0 w 65"/>
                    <a:gd name="T7" fmla="*/ 0 h 21"/>
                    <a:gd name="T8" fmla="*/ 65 w 65"/>
                    <a:gd name="T9" fmla="*/ 21 h 21"/>
                  </a:gdLst>
                  <a:ahLst/>
                  <a:cxnLst>
                    <a:cxn ang="T4">
                      <a:pos x="T0" y="T1"/>
                    </a:cxn>
                    <a:cxn ang="T5">
                      <a:pos x="T2" y="T3"/>
                    </a:cxn>
                  </a:cxnLst>
                  <a:rect l="T6" t="T7" r="T8" b="T9"/>
                  <a:pathLst>
                    <a:path w="65" h="21">
                      <a:moveTo>
                        <a:pt x="0" y="21"/>
                      </a:moveTo>
                      <a:lnTo>
                        <a:pt x="65" y="0"/>
                      </a:lnTo>
                    </a:path>
                  </a:pathLst>
                </a:custGeom>
                <a:noFill/>
                <a:ln w="31750">
                  <a:solidFill>
                    <a:srgbClr val="FF3399"/>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52363" name="Freeform 85"/>
                <p:cNvSpPr>
                  <a:spLocks/>
                </p:cNvSpPr>
                <p:nvPr/>
              </p:nvSpPr>
              <p:spPr bwMode="auto">
                <a:xfrm>
                  <a:off x="1340" y="1036"/>
                  <a:ext cx="44" cy="275"/>
                </a:xfrm>
                <a:custGeom>
                  <a:avLst/>
                  <a:gdLst>
                    <a:gd name="T0" fmla="*/ 61 w 43"/>
                    <a:gd name="T1" fmla="*/ 258 h 276"/>
                    <a:gd name="T2" fmla="*/ 0 w 43"/>
                    <a:gd name="T3" fmla="*/ 0 h 276"/>
                    <a:gd name="T4" fmla="*/ 0 60000 65536"/>
                    <a:gd name="T5" fmla="*/ 0 60000 65536"/>
                    <a:gd name="T6" fmla="*/ 0 w 43"/>
                    <a:gd name="T7" fmla="*/ 0 h 276"/>
                    <a:gd name="T8" fmla="*/ 43 w 43"/>
                    <a:gd name="T9" fmla="*/ 276 h 276"/>
                  </a:gdLst>
                  <a:ahLst/>
                  <a:cxnLst>
                    <a:cxn ang="T4">
                      <a:pos x="T0" y="T1"/>
                    </a:cxn>
                    <a:cxn ang="T5">
                      <a:pos x="T2" y="T3"/>
                    </a:cxn>
                  </a:cxnLst>
                  <a:rect l="T6" t="T7" r="T8" b="T9"/>
                  <a:pathLst>
                    <a:path w="43" h="276">
                      <a:moveTo>
                        <a:pt x="43" y="276"/>
                      </a:moveTo>
                      <a:lnTo>
                        <a:pt x="0" y="0"/>
                      </a:lnTo>
                    </a:path>
                  </a:pathLst>
                </a:custGeom>
                <a:noFill/>
                <a:ln w="31750">
                  <a:solidFill>
                    <a:srgbClr val="FF3399"/>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52364" name="Freeform 86"/>
                <p:cNvSpPr>
                  <a:spLocks/>
                </p:cNvSpPr>
                <p:nvPr/>
              </p:nvSpPr>
              <p:spPr bwMode="auto">
                <a:xfrm>
                  <a:off x="1178" y="1036"/>
                  <a:ext cx="157" cy="60"/>
                </a:xfrm>
                <a:custGeom>
                  <a:avLst/>
                  <a:gdLst>
                    <a:gd name="T0" fmla="*/ 243 w 153"/>
                    <a:gd name="T1" fmla="*/ 0 h 61"/>
                    <a:gd name="T2" fmla="*/ 0 w 153"/>
                    <a:gd name="T3" fmla="*/ 43 h 61"/>
                    <a:gd name="T4" fmla="*/ 0 60000 65536"/>
                    <a:gd name="T5" fmla="*/ 0 60000 65536"/>
                    <a:gd name="T6" fmla="*/ 0 w 153"/>
                    <a:gd name="T7" fmla="*/ 0 h 61"/>
                    <a:gd name="T8" fmla="*/ 153 w 153"/>
                    <a:gd name="T9" fmla="*/ 61 h 61"/>
                  </a:gdLst>
                  <a:ahLst/>
                  <a:cxnLst>
                    <a:cxn ang="T4">
                      <a:pos x="T0" y="T1"/>
                    </a:cxn>
                    <a:cxn ang="T5">
                      <a:pos x="T2" y="T3"/>
                    </a:cxn>
                  </a:cxnLst>
                  <a:rect l="T6" t="T7" r="T8" b="T9"/>
                  <a:pathLst>
                    <a:path w="153" h="61">
                      <a:moveTo>
                        <a:pt x="153" y="0"/>
                      </a:moveTo>
                      <a:lnTo>
                        <a:pt x="0" y="61"/>
                      </a:lnTo>
                    </a:path>
                  </a:pathLst>
                </a:custGeom>
                <a:noFill/>
                <a:ln w="31750">
                  <a:solidFill>
                    <a:srgbClr val="FF3399"/>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52365" name="Freeform 87"/>
                <p:cNvSpPr>
                  <a:spLocks/>
                </p:cNvSpPr>
                <p:nvPr/>
              </p:nvSpPr>
              <p:spPr bwMode="auto">
                <a:xfrm>
                  <a:off x="1156" y="1068"/>
                  <a:ext cx="13" cy="27"/>
                </a:xfrm>
                <a:custGeom>
                  <a:avLst/>
                  <a:gdLst>
                    <a:gd name="T0" fmla="*/ 48 w 12"/>
                    <a:gd name="T1" fmla="*/ 27 h 27"/>
                    <a:gd name="T2" fmla="*/ 0 w 12"/>
                    <a:gd name="T3" fmla="*/ 0 h 27"/>
                    <a:gd name="T4" fmla="*/ 0 60000 65536"/>
                    <a:gd name="T5" fmla="*/ 0 60000 65536"/>
                    <a:gd name="T6" fmla="*/ 0 w 12"/>
                    <a:gd name="T7" fmla="*/ 0 h 27"/>
                    <a:gd name="T8" fmla="*/ 12 w 12"/>
                    <a:gd name="T9" fmla="*/ 27 h 27"/>
                  </a:gdLst>
                  <a:ahLst/>
                  <a:cxnLst>
                    <a:cxn ang="T4">
                      <a:pos x="T0" y="T1"/>
                    </a:cxn>
                    <a:cxn ang="T5">
                      <a:pos x="T2" y="T3"/>
                    </a:cxn>
                  </a:cxnLst>
                  <a:rect l="T6" t="T7" r="T8" b="T9"/>
                  <a:pathLst>
                    <a:path w="12" h="27">
                      <a:moveTo>
                        <a:pt x="12" y="27"/>
                      </a:moveTo>
                      <a:lnTo>
                        <a:pt x="0" y="0"/>
                      </a:lnTo>
                    </a:path>
                  </a:pathLst>
                </a:custGeom>
                <a:noFill/>
                <a:ln w="31750">
                  <a:solidFill>
                    <a:srgbClr val="FF3399"/>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52366" name="Freeform 88"/>
                <p:cNvSpPr>
                  <a:spLocks/>
                </p:cNvSpPr>
                <p:nvPr/>
              </p:nvSpPr>
              <p:spPr bwMode="auto">
                <a:xfrm>
                  <a:off x="1158" y="1042"/>
                  <a:ext cx="71" cy="26"/>
                </a:xfrm>
                <a:custGeom>
                  <a:avLst/>
                  <a:gdLst>
                    <a:gd name="T0" fmla="*/ 0 w 69"/>
                    <a:gd name="T1" fmla="*/ 26 h 26"/>
                    <a:gd name="T2" fmla="*/ 114 w 69"/>
                    <a:gd name="T3" fmla="*/ 0 h 26"/>
                    <a:gd name="T4" fmla="*/ 0 60000 65536"/>
                    <a:gd name="T5" fmla="*/ 0 60000 65536"/>
                    <a:gd name="T6" fmla="*/ 0 w 69"/>
                    <a:gd name="T7" fmla="*/ 0 h 26"/>
                    <a:gd name="T8" fmla="*/ 69 w 69"/>
                    <a:gd name="T9" fmla="*/ 26 h 26"/>
                  </a:gdLst>
                  <a:ahLst/>
                  <a:cxnLst>
                    <a:cxn ang="T4">
                      <a:pos x="T0" y="T1"/>
                    </a:cxn>
                    <a:cxn ang="T5">
                      <a:pos x="T2" y="T3"/>
                    </a:cxn>
                  </a:cxnLst>
                  <a:rect l="T6" t="T7" r="T8" b="T9"/>
                  <a:pathLst>
                    <a:path w="69" h="26">
                      <a:moveTo>
                        <a:pt x="0" y="26"/>
                      </a:moveTo>
                      <a:lnTo>
                        <a:pt x="69" y="0"/>
                      </a:lnTo>
                    </a:path>
                  </a:pathLst>
                </a:custGeom>
                <a:noFill/>
                <a:ln w="31750">
                  <a:solidFill>
                    <a:srgbClr val="FF3399"/>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52367" name="Freeform 89"/>
                <p:cNvSpPr>
                  <a:spLocks/>
                </p:cNvSpPr>
                <p:nvPr/>
              </p:nvSpPr>
              <p:spPr bwMode="auto">
                <a:xfrm>
                  <a:off x="1218" y="1009"/>
                  <a:ext cx="14" cy="29"/>
                </a:xfrm>
                <a:custGeom>
                  <a:avLst/>
                  <a:gdLst>
                    <a:gd name="T0" fmla="*/ 14 w 14"/>
                    <a:gd name="T1" fmla="*/ 29 h 29"/>
                    <a:gd name="T2" fmla="*/ 0 w 14"/>
                    <a:gd name="T3" fmla="*/ 0 h 29"/>
                    <a:gd name="T4" fmla="*/ 0 60000 65536"/>
                    <a:gd name="T5" fmla="*/ 0 60000 65536"/>
                    <a:gd name="T6" fmla="*/ 0 w 14"/>
                    <a:gd name="T7" fmla="*/ 0 h 29"/>
                    <a:gd name="T8" fmla="*/ 14 w 14"/>
                    <a:gd name="T9" fmla="*/ 29 h 29"/>
                  </a:gdLst>
                  <a:ahLst/>
                  <a:cxnLst>
                    <a:cxn ang="T4">
                      <a:pos x="T0" y="T1"/>
                    </a:cxn>
                    <a:cxn ang="T5">
                      <a:pos x="T2" y="T3"/>
                    </a:cxn>
                  </a:cxnLst>
                  <a:rect l="T6" t="T7" r="T8" b="T9"/>
                  <a:pathLst>
                    <a:path w="14" h="29">
                      <a:moveTo>
                        <a:pt x="14" y="29"/>
                      </a:moveTo>
                      <a:lnTo>
                        <a:pt x="0" y="0"/>
                      </a:lnTo>
                    </a:path>
                  </a:pathLst>
                </a:custGeom>
                <a:noFill/>
                <a:ln w="31750">
                  <a:solidFill>
                    <a:srgbClr val="FF3399"/>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52368" name="Freeform 90"/>
                <p:cNvSpPr>
                  <a:spLocks/>
                </p:cNvSpPr>
                <p:nvPr/>
              </p:nvSpPr>
              <p:spPr bwMode="auto">
                <a:xfrm>
                  <a:off x="1239" y="979"/>
                  <a:ext cx="21" cy="17"/>
                </a:xfrm>
                <a:custGeom>
                  <a:avLst/>
                  <a:gdLst>
                    <a:gd name="T0" fmla="*/ 0 w 21"/>
                    <a:gd name="T1" fmla="*/ 0 h 17"/>
                    <a:gd name="T2" fmla="*/ 21 w 21"/>
                    <a:gd name="T3" fmla="*/ 17 h 17"/>
                    <a:gd name="T4" fmla="*/ 0 60000 65536"/>
                    <a:gd name="T5" fmla="*/ 0 60000 65536"/>
                    <a:gd name="T6" fmla="*/ 0 w 21"/>
                    <a:gd name="T7" fmla="*/ 0 h 17"/>
                    <a:gd name="T8" fmla="*/ 21 w 21"/>
                    <a:gd name="T9" fmla="*/ 17 h 17"/>
                  </a:gdLst>
                  <a:ahLst/>
                  <a:cxnLst>
                    <a:cxn ang="T4">
                      <a:pos x="T0" y="T1"/>
                    </a:cxn>
                    <a:cxn ang="T5">
                      <a:pos x="T2" y="T3"/>
                    </a:cxn>
                  </a:cxnLst>
                  <a:rect l="T6" t="T7" r="T8" b="T9"/>
                  <a:pathLst>
                    <a:path w="21" h="17">
                      <a:moveTo>
                        <a:pt x="0" y="0"/>
                      </a:moveTo>
                      <a:lnTo>
                        <a:pt x="21" y="17"/>
                      </a:lnTo>
                    </a:path>
                  </a:pathLst>
                </a:custGeom>
                <a:noFill/>
                <a:ln w="31750">
                  <a:solidFill>
                    <a:srgbClr val="FF3399"/>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52369" name="Freeform 91"/>
                <p:cNvSpPr>
                  <a:spLocks/>
                </p:cNvSpPr>
                <p:nvPr/>
              </p:nvSpPr>
              <p:spPr bwMode="auto">
                <a:xfrm>
                  <a:off x="1224" y="963"/>
                  <a:ext cx="15" cy="15"/>
                </a:xfrm>
                <a:custGeom>
                  <a:avLst/>
                  <a:gdLst>
                    <a:gd name="T0" fmla="*/ 47 w 14"/>
                    <a:gd name="T1" fmla="*/ 15 h 15"/>
                    <a:gd name="T2" fmla="*/ 0 w 14"/>
                    <a:gd name="T3" fmla="*/ 0 h 15"/>
                    <a:gd name="T4" fmla="*/ 0 60000 65536"/>
                    <a:gd name="T5" fmla="*/ 0 60000 65536"/>
                    <a:gd name="T6" fmla="*/ 0 w 14"/>
                    <a:gd name="T7" fmla="*/ 0 h 15"/>
                    <a:gd name="T8" fmla="*/ 14 w 14"/>
                    <a:gd name="T9" fmla="*/ 15 h 15"/>
                  </a:gdLst>
                  <a:ahLst/>
                  <a:cxnLst>
                    <a:cxn ang="T4">
                      <a:pos x="T0" y="T1"/>
                    </a:cxn>
                    <a:cxn ang="T5">
                      <a:pos x="T2" y="T3"/>
                    </a:cxn>
                  </a:cxnLst>
                  <a:rect l="T6" t="T7" r="T8" b="T9"/>
                  <a:pathLst>
                    <a:path w="14" h="15">
                      <a:moveTo>
                        <a:pt x="14" y="15"/>
                      </a:moveTo>
                      <a:lnTo>
                        <a:pt x="0" y="0"/>
                      </a:lnTo>
                    </a:path>
                  </a:pathLst>
                </a:custGeom>
                <a:noFill/>
                <a:ln w="31750">
                  <a:solidFill>
                    <a:srgbClr val="FF3399"/>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52370" name="Freeform 92"/>
                <p:cNvSpPr>
                  <a:spLocks/>
                </p:cNvSpPr>
                <p:nvPr/>
              </p:nvSpPr>
              <p:spPr bwMode="auto">
                <a:xfrm>
                  <a:off x="1217" y="996"/>
                  <a:ext cx="37" cy="10"/>
                </a:xfrm>
                <a:custGeom>
                  <a:avLst/>
                  <a:gdLst>
                    <a:gd name="T0" fmla="*/ 37 w 37"/>
                    <a:gd name="T1" fmla="*/ 0 h 10"/>
                    <a:gd name="T2" fmla="*/ 0 w 37"/>
                    <a:gd name="T3" fmla="*/ 10 h 10"/>
                    <a:gd name="T4" fmla="*/ 0 60000 65536"/>
                    <a:gd name="T5" fmla="*/ 0 60000 65536"/>
                    <a:gd name="T6" fmla="*/ 0 w 37"/>
                    <a:gd name="T7" fmla="*/ 0 h 10"/>
                    <a:gd name="T8" fmla="*/ 37 w 37"/>
                    <a:gd name="T9" fmla="*/ 10 h 10"/>
                  </a:gdLst>
                  <a:ahLst/>
                  <a:cxnLst>
                    <a:cxn ang="T4">
                      <a:pos x="T0" y="T1"/>
                    </a:cxn>
                    <a:cxn ang="T5">
                      <a:pos x="T2" y="T3"/>
                    </a:cxn>
                  </a:cxnLst>
                  <a:rect l="T6" t="T7" r="T8" b="T9"/>
                  <a:pathLst>
                    <a:path w="37" h="10">
                      <a:moveTo>
                        <a:pt x="37" y="0"/>
                      </a:moveTo>
                      <a:lnTo>
                        <a:pt x="0" y="10"/>
                      </a:lnTo>
                    </a:path>
                  </a:pathLst>
                </a:custGeom>
                <a:noFill/>
                <a:ln w="31750">
                  <a:solidFill>
                    <a:srgbClr val="FF3399"/>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52371" name="Freeform 93"/>
                <p:cNvSpPr>
                  <a:spLocks/>
                </p:cNvSpPr>
                <p:nvPr/>
              </p:nvSpPr>
              <p:spPr bwMode="auto">
                <a:xfrm>
                  <a:off x="1027" y="1415"/>
                  <a:ext cx="32" cy="3"/>
                </a:xfrm>
                <a:custGeom>
                  <a:avLst/>
                  <a:gdLst>
                    <a:gd name="T0" fmla="*/ 0 w 31"/>
                    <a:gd name="T1" fmla="*/ 3 h 3"/>
                    <a:gd name="T2" fmla="*/ 51 w 31"/>
                    <a:gd name="T3" fmla="*/ 0 h 3"/>
                    <a:gd name="T4" fmla="*/ 0 60000 65536"/>
                    <a:gd name="T5" fmla="*/ 0 60000 65536"/>
                    <a:gd name="T6" fmla="*/ 0 w 31"/>
                    <a:gd name="T7" fmla="*/ 0 h 3"/>
                    <a:gd name="T8" fmla="*/ 31 w 31"/>
                    <a:gd name="T9" fmla="*/ 3 h 3"/>
                  </a:gdLst>
                  <a:ahLst/>
                  <a:cxnLst>
                    <a:cxn ang="T4">
                      <a:pos x="T0" y="T1"/>
                    </a:cxn>
                    <a:cxn ang="T5">
                      <a:pos x="T2" y="T3"/>
                    </a:cxn>
                  </a:cxnLst>
                  <a:rect l="T6" t="T7" r="T8" b="T9"/>
                  <a:pathLst>
                    <a:path w="31" h="3">
                      <a:moveTo>
                        <a:pt x="0" y="3"/>
                      </a:moveTo>
                      <a:lnTo>
                        <a:pt x="31" y="0"/>
                      </a:lnTo>
                    </a:path>
                  </a:pathLst>
                </a:custGeom>
                <a:noFill/>
                <a:ln w="31750">
                  <a:solidFill>
                    <a:srgbClr val="FF3399"/>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grpSp>
        </p:grpSp>
        <p:sp>
          <p:nvSpPr>
            <p:cNvPr id="52269" name="Freeform 94"/>
            <p:cNvSpPr>
              <a:spLocks/>
            </p:cNvSpPr>
            <p:nvPr/>
          </p:nvSpPr>
          <p:spPr bwMode="auto">
            <a:xfrm>
              <a:off x="4487" y="3252"/>
              <a:ext cx="81" cy="12"/>
            </a:xfrm>
            <a:custGeom>
              <a:avLst/>
              <a:gdLst>
                <a:gd name="T0" fmla="*/ 377 w 74"/>
                <a:gd name="T1" fmla="*/ 0 h 12"/>
                <a:gd name="T2" fmla="*/ 0 w 74"/>
                <a:gd name="T3" fmla="*/ 12 h 12"/>
                <a:gd name="T4" fmla="*/ 0 60000 65536"/>
                <a:gd name="T5" fmla="*/ 0 60000 65536"/>
                <a:gd name="T6" fmla="*/ 0 w 74"/>
                <a:gd name="T7" fmla="*/ 0 h 12"/>
                <a:gd name="T8" fmla="*/ 74 w 74"/>
                <a:gd name="T9" fmla="*/ 12 h 12"/>
              </a:gdLst>
              <a:ahLst/>
              <a:cxnLst>
                <a:cxn ang="T4">
                  <a:pos x="T0" y="T1"/>
                </a:cxn>
                <a:cxn ang="T5">
                  <a:pos x="T2" y="T3"/>
                </a:cxn>
              </a:cxnLst>
              <a:rect l="T6" t="T7" r="T8" b="T9"/>
              <a:pathLst>
                <a:path w="74" h="12">
                  <a:moveTo>
                    <a:pt x="74" y="0"/>
                  </a:moveTo>
                  <a:lnTo>
                    <a:pt x="0" y="12"/>
                  </a:lnTo>
                </a:path>
              </a:pathLst>
            </a:custGeom>
            <a:noFill/>
            <a:ln w="15875">
              <a:solidFill>
                <a:srgbClr val="3399FF"/>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52270" name="Freeform 95"/>
            <p:cNvSpPr>
              <a:spLocks/>
            </p:cNvSpPr>
            <p:nvPr/>
          </p:nvSpPr>
          <p:spPr bwMode="auto">
            <a:xfrm>
              <a:off x="4312" y="3260"/>
              <a:ext cx="183" cy="55"/>
            </a:xfrm>
            <a:custGeom>
              <a:avLst/>
              <a:gdLst>
                <a:gd name="T0" fmla="*/ 965 w 166"/>
                <a:gd name="T1" fmla="*/ 0 h 58"/>
                <a:gd name="T2" fmla="*/ 0 w 166"/>
                <a:gd name="T3" fmla="*/ 23 h 58"/>
                <a:gd name="T4" fmla="*/ 0 60000 65536"/>
                <a:gd name="T5" fmla="*/ 0 60000 65536"/>
                <a:gd name="T6" fmla="*/ 0 w 166"/>
                <a:gd name="T7" fmla="*/ 0 h 58"/>
                <a:gd name="T8" fmla="*/ 166 w 166"/>
                <a:gd name="T9" fmla="*/ 58 h 58"/>
              </a:gdLst>
              <a:ahLst/>
              <a:cxnLst>
                <a:cxn ang="T4">
                  <a:pos x="T0" y="T1"/>
                </a:cxn>
                <a:cxn ang="T5">
                  <a:pos x="T2" y="T3"/>
                </a:cxn>
              </a:cxnLst>
              <a:rect l="T6" t="T7" r="T8" b="T9"/>
              <a:pathLst>
                <a:path w="166" h="58">
                  <a:moveTo>
                    <a:pt x="166" y="0"/>
                  </a:moveTo>
                  <a:lnTo>
                    <a:pt x="0" y="58"/>
                  </a:lnTo>
                </a:path>
              </a:pathLst>
            </a:custGeom>
            <a:noFill/>
            <a:ln w="15875">
              <a:solidFill>
                <a:srgbClr val="3399FF"/>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52271" name="Freeform 96"/>
            <p:cNvSpPr>
              <a:spLocks/>
            </p:cNvSpPr>
            <p:nvPr/>
          </p:nvSpPr>
          <p:spPr bwMode="auto">
            <a:xfrm>
              <a:off x="4173" y="3279"/>
              <a:ext cx="139" cy="34"/>
            </a:xfrm>
            <a:custGeom>
              <a:avLst/>
              <a:gdLst>
                <a:gd name="T0" fmla="*/ 565 w 128"/>
                <a:gd name="T1" fmla="*/ 13 h 36"/>
                <a:gd name="T2" fmla="*/ 0 w 128"/>
                <a:gd name="T3" fmla="*/ 0 h 36"/>
                <a:gd name="T4" fmla="*/ 0 60000 65536"/>
                <a:gd name="T5" fmla="*/ 0 60000 65536"/>
                <a:gd name="T6" fmla="*/ 0 w 128"/>
                <a:gd name="T7" fmla="*/ 0 h 36"/>
                <a:gd name="T8" fmla="*/ 128 w 128"/>
                <a:gd name="T9" fmla="*/ 36 h 36"/>
              </a:gdLst>
              <a:ahLst/>
              <a:cxnLst>
                <a:cxn ang="T4">
                  <a:pos x="T0" y="T1"/>
                </a:cxn>
                <a:cxn ang="T5">
                  <a:pos x="T2" y="T3"/>
                </a:cxn>
              </a:cxnLst>
              <a:rect l="T6" t="T7" r="T8" b="T9"/>
              <a:pathLst>
                <a:path w="128" h="36">
                  <a:moveTo>
                    <a:pt x="128" y="36"/>
                  </a:moveTo>
                  <a:lnTo>
                    <a:pt x="0" y="0"/>
                  </a:lnTo>
                </a:path>
              </a:pathLst>
            </a:custGeom>
            <a:noFill/>
            <a:ln w="15875">
              <a:solidFill>
                <a:srgbClr val="3399FF"/>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52272" name="Freeform 97"/>
            <p:cNvSpPr>
              <a:spLocks/>
            </p:cNvSpPr>
            <p:nvPr/>
          </p:nvSpPr>
          <p:spPr bwMode="auto">
            <a:xfrm>
              <a:off x="4166" y="3078"/>
              <a:ext cx="21" cy="201"/>
            </a:xfrm>
            <a:custGeom>
              <a:avLst/>
              <a:gdLst>
                <a:gd name="T0" fmla="*/ 0 w 18"/>
                <a:gd name="T1" fmla="*/ 44 h 220"/>
                <a:gd name="T2" fmla="*/ 286 w 18"/>
                <a:gd name="T3" fmla="*/ 0 h 220"/>
                <a:gd name="T4" fmla="*/ 0 60000 65536"/>
                <a:gd name="T5" fmla="*/ 0 60000 65536"/>
                <a:gd name="T6" fmla="*/ 0 w 18"/>
                <a:gd name="T7" fmla="*/ 0 h 220"/>
                <a:gd name="T8" fmla="*/ 18 w 18"/>
                <a:gd name="T9" fmla="*/ 220 h 220"/>
              </a:gdLst>
              <a:ahLst/>
              <a:cxnLst>
                <a:cxn ang="T4">
                  <a:pos x="T0" y="T1"/>
                </a:cxn>
                <a:cxn ang="T5">
                  <a:pos x="T2" y="T3"/>
                </a:cxn>
              </a:cxnLst>
              <a:rect l="T6" t="T7" r="T8" b="T9"/>
              <a:pathLst>
                <a:path w="18" h="220">
                  <a:moveTo>
                    <a:pt x="0" y="220"/>
                  </a:moveTo>
                  <a:lnTo>
                    <a:pt x="18" y="0"/>
                  </a:lnTo>
                </a:path>
              </a:pathLst>
            </a:custGeom>
            <a:noFill/>
            <a:ln w="15875">
              <a:solidFill>
                <a:srgbClr val="3399FF"/>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52273" name="Freeform 98"/>
            <p:cNvSpPr>
              <a:spLocks/>
            </p:cNvSpPr>
            <p:nvPr/>
          </p:nvSpPr>
          <p:spPr bwMode="auto">
            <a:xfrm>
              <a:off x="4153" y="2997"/>
              <a:ext cx="34" cy="84"/>
            </a:xfrm>
            <a:custGeom>
              <a:avLst/>
              <a:gdLst>
                <a:gd name="T0" fmla="*/ 292 w 30"/>
                <a:gd name="T1" fmla="*/ 18 h 92"/>
                <a:gd name="T2" fmla="*/ 0 w 30"/>
                <a:gd name="T3" fmla="*/ 0 h 92"/>
                <a:gd name="T4" fmla="*/ 0 60000 65536"/>
                <a:gd name="T5" fmla="*/ 0 60000 65536"/>
                <a:gd name="T6" fmla="*/ 0 w 30"/>
                <a:gd name="T7" fmla="*/ 0 h 92"/>
                <a:gd name="T8" fmla="*/ 30 w 30"/>
                <a:gd name="T9" fmla="*/ 92 h 92"/>
              </a:gdLst>
              <a:ahLst/>
              <a:cxnLst>
                <a:cxn ang="T4">
                  <a:pos x="T0" y="T1"/>
                </a:cxn>
                <a:cxn ang="T5">
                  <a:pos x="T2" y="T3"/>
                </a:cxn>
              </a:cxnLst>
              <a:rect l="T6" t="T7" r="T8" b="T9"/>
              <a:pathLst>
                <a:path w="30" h="92">
                  <a:moveTo>
                    <a:pt x="30" y="92"/>
                  </a:moveTo>
                  <a:lnTo>
                    <a:pt x="0" y="0"/>
                  </a:lnTo>
                </a:path>
              </a:pathLst>
            </a:custGeom>
            <a:noFill/>
            <a:ln w="15875">
              <a:solidFill>
                <a:srgbClr val="3399FF"/>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52274" name="Freeform 99"/>
            <p:cNvSpPr>
              <a:spLocks/>
            </p:cNvSpPr>
            <p:nvPr/>
          </p:nvSpPr>
          <p:spPr bwMode="auto">
            <a:xfrm>
              <a:off x="3990" y="3000"/>
              <a:ext cx="159" cy="70"/>
            </a:xfrm>
            <a:custGeom>
              <a:avLst/>
              <a:gdLst>
                <a:gd name="T0" fmla="*/ 678 w 146"/>
                <a:gd name="T1" fmla="*/ 0 h 76"/>
                <a:gd name="T2" fmla="*/ 0 w 146"/>
                <a:gd name="T3" fmla="*/ 17 h 76"/>
                <a:gd name="T4" fmla="*/ 0 60000 65536"/>
                <a:gd name="T5" fmla="*/ 0 60000 65536"/>
                <a:gd name="T6" fmla="*/ 0 w 146"/>
                <a:gd name="T7" fmla="*/ 0 h 76"/>
                <a:gd name="T8" fmla="*/ 146 w 146"/>
                <a:gd name="T9" fmla="*/ 76 h 76"/>
              </a:gdLst>
              <a:ahLst/>
              <a:cxnLst>
                <a:cxn ang="T4">
                  <a:pos x="T0" y="T1"/>
                </a:cxn>
                <a:cxn ang="T5">
                  <a:pos x="T2" y="T3"/>
                </a:cxn>
              </a:cxnLst>
              <a:rect l="T6" t="T7" r="T8" b="T9"/>
              <a:pathLst>
                <a:path w="146" h="76">
                  <a:moveTo>
                    <a:pt x="146" y="0"/>
                  </a:moveTo>
                  <a:lnTo>
                    <a:pt x="0" y="76"/>
                  </a:lnTo>
                </a:path>
              </a:pathLst>
            </a:custGeom>
            <a:noFill/>
            <a:ln w="15875">
              <a:solidFill>
                <a:srgbClr val="3399FF"/>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52275" name="Freeform 100"/>
            <p:cNvSpPr>
              <a:spLocks/>
            </p:cNvSpPr>
            <p:nvPr/>
          </p:nvSpPr>
          <p:spPr bwMode="auto">
            <a:xfrm>
              <a:off x="3603" y="3072"/>
              <a:ext cx="387" cy="44"/>
            </a:xfrm>
            <a:custGeom>
              <a:avLst/>
              <a:gdLst>
                <a:gd name="T0" fmla="*/ 1756 w 354"/>
                <a:gd name="T1" fmla="*/ 0 h 48"/>
                <a:gd name="T2" fmla="*/ 0 w 354"/>
                <a:gd name="T3" fmla="*/ 11 h 48"/>
                <a:gd name="T4" fmla="*/ 0 60000 65536"/>
                <a:gd name="T5" fmla="*/ 0 60000 65536"/>
                <a:gd name="T6" fmla="*/ 0 w 354"/>
                <a:gd name="T7" fmla="*/ 0 h 48"/>
                <a:gd name="T8" fmla="*/ 354 w 354"/>
                <a:gd name="T9" fmla="*/ 48 h 48"/>
              </a:gdLst>
              <a:ahLst/>
              <a:cxnLst>
                <a:cxn ang="T4">
                  <a:pos x="T0" y="T1"/>
                </a:cxn>
                <a:cxn ang="T5">
                  <a:pos x="T2" y="T3"/>
                </a:cxn>
              </a:cxnLst>
              <a:rect l="T6" t="T7" r="T8" b="T9"/>
              <a:pathLst>
                <a:path w="354" h="48">
                  <a:moveTo>
                    <a:pt x="354" y="0"/>
                  </a:moveTo>
                  <a:lnTo>
                    <a:pt x="0" y="48"/>
                  </a:lnTo>
                </a:path>
              </a:pathLst>
            </a:custGeom>
            <a:noFill/>
            <a:ln w="15875">
              <a:solidFill>
                <a:srgbClr val="3399FF"/>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52276" name="Line 101"/>
            <p:cNvSpPr>
              <a:spLocks noChangeShapeType="1"/>
            </p:cNvSpPr>
            <p:nvPr/>
          </p:nvSpPr>
          <p:spPr bwMode="auto">
            <a:xfrm>
              <a:off x="3497" y="3226"/>
              <a:ext cx="0" cy="0"/>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52277" name="Freeform 102"/>
            <p:cNvSpPr>
              <a:spLocks/>
            </p:cNvSpPr>
            <p:nvPr/>
          </p:nvSpPr>
          <p:spPr bwMode="auto">
            <a:xfrm>
              <a:off x="3607" y="3079"/>
              <a:ext cx="3" cy="37"/>
            </a:xfrm>
            <a:custGeom>
              <a:avLst/>
              <a:gdLst>
                <a:gd name="T0" fmla="*/ 2399 w 2"/>
                <a:gd name="T1" fmla="*/ 10 h 40"/>
                <a:gd name="T2" fmla="*/ 0 w 2"/>
                <a:gd name="T3" fmla="*/ 0 h 40"/>
                <a:gd name="T4" fmla="*/ 0 60000 65536"/>
                <a:gd name="T5" fmla="*/ 0 60000 65536"/>
                <a:gd name="T6" fmla="*/ 0 w 2"/>
                <a:gd name="T7" fmla="*/ 0 h 40"/>
                <a:gd name="T8" fmla="*/ 2 w 2"/>
                <a:gd name="T9" fmla="*/ 40 h 40"/>
              </a:gdLst>
              <a:ahLst/>
              <a:cxnLst>
                <a:cxn ang="T4">
                  <a:pos x="T0" y="T1"/>
                </a:cxn>
                <a:cxn ang="T5">
                  <a:pos x="T2" y="T3"/>
                </a:cxn>
              </a:cxnLst>
              <a:rect l="T6" t="T7" r="T8" b="T9"/>
              <a:pathLst>
                <a:path w="2" h="40">
                  <a:moveTo>
                    <a:pt x="2" y="40"/>
                  </a:moveTo>
                  <a:lnTo>
                    <a:pt x="0" y="0"/>
                  </a:lnTo>
                </a:path>
              </a:pathLst>
            </a:custGeom>
            <a:noFill/>
            <a:ln w="15875">
              <a:solidFill>
                <a:srgbClr val="3399FF"/>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52278" name="Freeform 103"/>
            <p:cNvSpPr>
              <a:spLocks/>
            </p:cNvSpPr>
            <p:nvPr/>
          </p:nvSpPr>
          <p:spPr bwMode="auto">
            <a:xfrm>
              <a:off x="3533" y="3078"/>
              <a:ext cx="74" cy="3"/>
            </a:xfrm>
            <a:custGeom>
              <a:avLst/>
              <a:gdLst>
                <a:gd name="T0" fmla="*/ 312 w 68"/>
                <a:gd name="T1" fmla="*/ 2 h 4"/>
                <a:gd name="T2" fmla="*/ 0 w 68"/>
                <a:gd name="T3" fmla="*/ 0 h 4"/>
                <a:gd name="T4" fmla="*/ 0 60000 65536"/>
                <a:gd name="T5" fmla="*/ 0 60000 65536"/>
                <a:gd name="T6" fmla="*/ 0 w 68"/>
                <a:gd name="T7" fmla="*/ 0 h 4"/>
                <a:gd name="T8" fmla="*/ 68 w 68"/>
                <a:gd name="T9" fmla="*/ 4 h 4"/>
              </a:gdLst>
              <a:ahLst/>
              <a:cxnLst>
                <a:cxn ang="T4">
                  <a:pos x="T0" y="T1"/>
                </a:cxn>
                <a:cxn ang="T5">
                  <a:pos x="T2" y="T3"/>
                </a:cxn>
              </a:cxnLst>
              <a:rect l="T6" t="T7" r="T8" b="T9"/>
              <a:pathLst>
                <a:path w="68" h="4">
                  <a:moveTo>
                    <a:pt x="68" y="4"/>
                  </a:moveTo>
                  <a:lnTo>
                    <a:pt x="0" y="0"/>
                  </a:lnTo>
                </a:path>
              </a:pathLst>
            </a:custGeom>
            <a:noFill/>
            <a:ln w="15875">
              <a:solidFill>
                <a:srgbClr val="3399FF"/>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52279" name="Freeform 104"/>
            <p:cNvSpPr>
              <a:spLocks/>
            </p:cNvSpPr>
            <p:nvPr/>
          </p:nvSpPr>
          <p:spPr bwMode="auto">
            <a:xfrm>
              <a:off x="3526" y="3026"/>
              <a:ext cx="10" cy="55"/>
            </a:xfrm>
            <a:custGeom>
              <a:avLst/>
              <a:gdLst>
                <a:gd name="T0" fmla="*/ 424 w 8"/>
                <a:gd name="T1" fmla="*/ 14 h 60"/>
                <a:gd name="T2" fmla="*/ 0 w 8"/>
                <a:gd name="T3" fmla="*/ 0 h 60"/>
                <a:gd name="T4" fmla="*/ 0 60000 65536"/>
                <a:gd name="T5" fmla="*/ 0 60000 65536"/>
                <a:gd name="T6" fmla="*/ 0 w 8"/>
                <a:gd name="T7" fmla="*/ 0 h 60"/>
                <a:gd name="T8" fmla="*/ 8 w 8"/>
                <a:gd name="T9" fmla="*/ 60 h 60"/>
              </a:gdLst>
              <a:ahLst/>
              <a:cxnLst>
                <a:cxn ang="T4">
                  <a:pos x="T0" y="T1"/>
                </a:cxn>
                <a:cxn ang="T5">
                  <a:pos x="T2" y="T3"/>
                </a:cxn>
              </a:cxnLst>
              <a:rect l="T6" t="T7" r="T8" b="T9"/>
              <a:pathLst>
                <a:path w="8" h="60">
                  <a:moveTo>
                    <a:pt x="8" y="60"/>
                  </a:moveTo>
                  <a:lnTo>
                    <a:pt x="0" y="0"/>
                  </a:lnTo>
                </a:path>
              </a:pathLst>
            </a:custGeom>
            <a:noFill/>
            <a:ln w="15875">
              <a:solidFill>
                <a:srgbClr val="3399FF"/>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52280" name="Freeform 105"/>
            <p:cNvSpPr>
              <a:spLocks/>
            </p:cNvSpPr>
            <p:nvPr/>
          </p:nvSpPr>
          <p:spPr bwMode="auto">
            <a:xfrm>
              <a:off x="3414" y="3023"/>
              <a:ext cx="115" cy="3"/>
            </a:xfrm>
            <a:custGeom>
              <a:avLst/>
              <a:gdLst>
                <a:gd name="T0" fmla="*/ 463 w 106"/>
                <a:gd name="T1" fmla="*/ 2399 h 2"/>
                <a:gd name="T2" fmla="*/ 0 w 106"/>
                <a:gd name="T3" fmla="*/ 0 h 2"/>
                <a:gd name="T4" fmla="*/ 0 60000 65536"/>
                <a:gd name="T5" fmla="*/ 0 60000 65536"/>
                <a:gd name="T6" fmla="*/ 0 w 106"/>
                <a:gd name="T7" fmla="*/ 0 h 2"/>
                <a:gd name="T8" fmla="*/ 106 w 106"/>
                <a:gd name="T9" fmla="*/ 2 h 2"/>
              </a:gdLst>
              <a:ahLst/>
              <a:cxnLst>
                <a:cxn ang="T4">
                  <a:pos x="T0" y="T1"/>
                </a:cxn>
                <a:cxn ang="T5">
                  <a:pos x="T2" y="T3"/>
                </a:cxn>
              </a:cxnLst>
              <a:rect l="T6" t="T7" r="T8" b="T9"/>
              <a:pathLst>
                <a:path w="106" h="2">
                  <a:moveTo>
                    <a:pt x="106" y="2"/>
                  </a:moveTo>
                  <a:lnTo>
                    <a:pt x="0" y="0"/>
                  </a:lnTo>
                </a:path>
              </a:pathLst>
            </a:custGeom>
            <a:noFill/>
            <a:ln w="15875">
              <a:solidFill>
                <a:srgbClr val="3399FF"/>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52281" name="Freeform 106"/>
            <p:cNvSpPr>
              <a:spLocks/>
            </p:cNvSpPr>
            <p:nvPr/>
          </p:nvSpPr>
          <p:spPr bwMode="auto">
            <a:xfrm>
              <a:off x="3426" y="2906"/>
              <a:ext cx="15" cy="115"/>
            </a:xfrm>
            <a:custGeom>
              <a:avLst/>
              <a:gdLst>
                <a:gd name="T0" fmla="*/ 0 w 14"/>
                <a:gd name="T1" fmla="*/ 32 h 124"/>
                <a:gd name="T2" fmla="*/ 47 w 14"/>
                <a:gd name="T3" fmla="*/ 0 h 124"/>
                <a:gd name="T4" fmla="*/ 0 60000 65536"/>
                <a:gd name="T5" fmla="*/ 0 60000 65536"/>
                <a:gd name="T6" fmla="*/ 0 w 14"/>
                <a:gd name="T7" fmla="*/ 0 h 124"/>
                <a:gd name="T8" fmla="*/ 14 w 14"/>
                <a:gd name="T9" fmla="*/ 124 h 124"/>
              </a:gdLst>
              <a:ahLst/>
              <a:cxnLst>
                <a:cxn ang="T4">
                  <a:pos x="T0" y="T1"/>
                </a:cxn>
                <a:cxn ang="T5">
                  <a:pos x="T2" y="T3"/>
                </a:cxn>
              </a:cxnLst>
              <a:rect l="T6" t="T7" r="T8" b="T9"/>
              <a:pathLst>
                <a:path w="14" h="124">
                  <a:moveTo>
                    <a:pt x="0" y="124"/>
                  </a:moveTo>
                  <a:lnTo>
                    <a:pt x="14" y="0"/>
                  </a:lnTo>
                </a:path>
              </a:pathLst>
            </a:custGeom>
            <a:noFill/>
            <a:ln w="15875">
              <a:solidFill>
                <a:srgbClr val="3399FF"/>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52282" name="Freeform 107"/>
            <p:cNvSpPr>
              <a:spLocks/>
            </p:cNvSpPr>
            <p:nvPr/>
          </p:nvSpPr>
          <p:spPr bwMode="auto">
            <a:xfrm>
              <a:off x="2957" y="2909"/>
              <a:ext cx="480" cy="8"/>
            </a:xfrm>
            <a:custGeom>
              <a:avLst/>
              <a:gdLst>
                <a:gd name="T0" fmla="*/ 2112 w 440"/>
                <a:gd name="T1" fmla="*/ 0 h 8"/>
                <a:gd name="T2" fmla="*/ 0 w 440"/>
                <a:gd name="T3" fmla="*/ 8 h 8"/>
                <a:gd name="T4" fmla="*/ 0 60000 65536"/>
                <a:gd name="T5" fmla="*/ 0 60000 65536"/>
                <a:gd name="T6" fmla="*/ 0 w 440"/>
                <a:gd name="T7" fmla="*/ 0 h 8"/>
                <a:gd name="T8" fmla="*/ 440 w 440"/>
                <a:gd name="T9" fmla="*/ 8 h 8"/>
              </a:gdLst>
              <a:ahLst/>
              <a:cxnLst>
                <a:cxn ang="T4">
                  <a:pos x="T0" y="T1"/>
                </a:cxn>
                <a:cxn ang="T5">
                  <a:pos x="T2" y="T3"/>
                </a:cxn>
              </a:cxnLst>
              <a:rect l="T6" t="T7" r="T8" b="T9"/>
              <a:pathLst>
                <a:path w="440" h="8">
                  <a:moveTo>
                    <a:pt x="440" y="0"/>
                  </a:moveTo>
                  <a:lnTo>
                    <a:pt x="0" y="8"/>
                  </a:lnTo>
                </a:path>
              </a:pathLst>
            </a:custGeom>
            <a:noFill/>
            <a:ln w="15875">
              <a:solidFill>
                <a:srgbClr val="3399FF"/>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52283" name="Freeform 108"/>
            <p:cNvSpPr>
              <a:spLocks/>
            </p:cNvSpPr>
            <p:nvPr/>
          </p:nvSpPr>
          <p:spPr bwMode="auto">
            <a:xfrm>
              <a:off x="2896" y="2882"/>
              <a:ext cx="66" cy="36"/>
            </a:xfrm>
            <a:custGeom>
              <a:avLst/>
              <a:gdLst>
                <a:gd name="T0" fmla="*/ 337 w 60"/>
                <a:gd name="T1" fmla="*/ 5 h 40"/>
                <a:gd name="T2" fmla="*/ 0 w 60"/>
                <a:gd name="T3" fmla="*/ 0 h 40"/>
                <a:gd name="T4" fmla="*/ 0 60000 65536"/>
                <a:gd name="T5" fmla="*/ 0 60000 65536"/>
                <a:gd name="T6" fmla="*/ 0 w 60"/>
                <a:gd name="T7" fmla="*/ 0 h 40"/>
                <a:gd name="T8" fmla="*/ 60 w 60"/>
                <a:gd name="T9" fmla="*/ 40 h 40"/>
              </a:gdLst>
              <a:ahLst/>
              <a:cxnLst>
                <a:cxn ang="T4">
                  <a:pos x="T0" y="T1"/>
                </a:cxn>
                <a:cxn ang="T5">
                  <a:pos x="T2" y="T3"/>
                </a:cxn>
              </a:cxnLst>
              <a:rect l="T6" t="T7" r="T8" b="T9"/>
              <a:pathLst>
                <a:path w="60" h="40">
                  <a:moveTo>
                    <a:pt x="60" y="40"/>
                  </a:moveTo>
                  <a:lnTo>
                    <a:pt x="0" y="0"/>
                  </a:lnTo>
                </a:path>
              </a:pathLst>
            </a:custGeom>
            <a:noFill/>
            <a:ln w="15875">
              <a:solidFill>
                <a:srgbClr val="3399FF"/>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52284" name="Freeform 109"/>
            <p:cNvSpPr>
              <a:spLocks/>
            </p:cNvSpPr>
            <p:nvPr/>
          </p:nvSpPr>
          <p:spPr bwMode="auto">
            <a:xfrm>
              <a:off x="2679" y="2701"/>
              <a:ext cx="217" cy="183"/>
            </a:xfrm>
            <a:custGeom>
              <a:avLst/>
              <a:gdLst>
                <a:gd name="T0" fmla="*/ 1028 w 198"/>
                <a:gd name="T1" fmla="*/ 48 h 198"/>
                <a:gd name="T2" fmla="*/ 409 w 198"/>
                <a:gd name="T3" fmla="*/ 25 h 198"/>
                <a:gd name="T4" fmla="*/ 0 w 198"/>
                <a:gd name="T5" fmla="*/ 0 h 198"/>
                <a:gd name="T6" fmla="*/ 0 60000 65536"/>
                <a:gd name="T7" fmla="*/ 0 60000 65536"/>
                <a:gd name="T8" fmla="*/ 0 60000 65536"/>
                <a:gd name="T9" fmla="*/ 0 w 198"/>
                <a:gd name="T10" fmla="*/ 0 h 198"/>
                <a:gd name="T11" fmla="*/ 198 w 198"/>
                <a:gd name="T12" fmla="*/ 198 h 198"/>
              </a:gdLst>
              <a:ahLst/>
              <a:cxnLst>
                <a:cxn ang="T6">
                  <a:pos x="T0" y="T1"/>
                </a:cxn>
                <a:cxn ang="T7">
                  <a:pos x="T2" y="T3"/>
                </a:cxn>
                <a:cxn ang="T8">
                  <a:pos x="T4" y="T5"/>
                </a:cxn>
              </a:cxnLst>
              <a:rect l="T9" t="T10" r="T11" b="T12"/>
              <a:pathLst>
                <a:path w="198" h="198">
                  <a:moveTo>
                    <a:pt x="198" y="198"/>
                  </a:moveTo>
                  <a:lnTo>
                    <a:pt x="78" y="100"/>
                  </a:lnTo>
                  <a:lnTo>
                    <a:pt x="0" y="0"/>
                  </a:lnTo>
                </a:path>
              </a:pathLst>
            </a:custGeom>
            <a:noFill/>
            <a:ln w="15875">
              <a:solidFill>
                <a:srgbClr val="3399FF"/>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52285" name="Freeform 110"/>
            <p:cNvSpPr>
              <a:spLocks/>
            </p:cNvSpPr>
            <p:nvPr/>
          </p:nvSpPr>
          <p:spPr bwMode="auto">
            <a:xfrm>
              <a:off x="2524" y="2538"/>
              <a:ext cx="162" cy="164"/>
            </a:xfrm>
            <a:custGeom>
              <a:avLst/>
              <a:gdLst>
                <a:gd name="T0" fmla="*/ 749 w 148"/>
                <a:gd name="T1" fmla="*/ 34 h 180"/>
                <a:gd name="T2" fmla="*/ 0 w 148"/>
                <a:gd name="T3" fmla="*/ 0 h 180"/>
                <a:gd name="T4" fmla="*/ 0 60000 65536"/>
                <a:gd name="T5" fmla="*/ 0 60000 65536"/>
                <a:gd name="T6" fmla="*/ 0 w 148"/>
                <a:gd name="T7" fmla="*/ 0 h 180"/>
                <a:gd name="T8" fmla="*/ 148 w 148"/>
                <a:gd name="T9" fmla="*/ 180 h 180"/>
              </a:gdLst>
              <a:ahLst/>
              <a:cxnLst>
                <a:cxn ang="T4">
                  <a:pos x="T0" y="T1"/>
                </a:cxn>
                <a:cxn ang="T5">
                  <a:pos x="T2" y="T3"/>
                </a:cxn>
              </a:cxnLst>
              <a:rect l="T6" t="T7" r="T8" b="T9"/>
              <a:pathLst>
                <a:path w="148" h="180">
                  <a:moveTo>
                    <a:pt x="148" y="180"/>
                  </a:moveTo>
                  <a:lnTo>
                    <a:pt x="0" y="0"/>
                  </a:lnTo>
                </a:path>
              </a:pathLst>
            </a:custGeom>
            <a:noFill/>
            <a:ln w="15875">
              <a:solidFill>
                <a:srgbClr val="3399FF"/>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52286" name="Freeform 111"/>
            <p:cNvSpPr>
              <a:spLocks/>
            </p:cNvSpPr>
            <p:nvPr/>
          </p:nvSpPr>
          <p:spPr bwMode="auto">
            <a:xfrm>
              <a:off x="2435" y="2442"/>
              <a:ext cx="89" cy="98"/>
            </a:xfrm>
            <a:custGeom>
              <a:avLst/>
              <a:gdLst>
                <a:gd name="T0" fmla="*/ 363 w 82"/>
                <a:gd name="T1" fmla="*/ 27 h 106"/>
                <a:gd name="T2" fmla="*/ 0 w 82"/>
                <a:gd name="T3" fmla="*/ 0 h 106"/>
                <a:gd name="T4" fmla="*/ 0 60000 65536"/>
                <a:gd name="T5" fmla="*/ 0 60000 65536"/>
                <a:gd name="T6" fmla="*/ 0 w 82"/>
                <a:gd name="T7" fmla="*/ 0 h 106"/>
                <a:gd name="T8" fmla="*/ 82 w 82"/>
                <a:gd name="T9" fmla="*/ 106 h 106"/>
              </a:gdLst>
              <a:ahLst/>
              <a:cxnLst>
                <a:cxn ang="T4">
                  <a:pos x="T0" y="T1"/>
                </a:cxn>
                <a:cxn ang="T5">
                  <a:pos x="T2" y="T3"/>
                </a:cxn>
              </a:cxnLst>
              <a:rect l="T6" t="T7" r="T8" b="T9"/>
              <a:pathLst>
                <a:path w="82" h="106">
                  <a:moveTo>
                    <a:pt x="82" y="106"/>
                  </a:moveTo>
                  <a:lnTo>
                    <a:pt x="0" y="0"/>
                  </a:lnTo>
                </a:path>
              </a:pathLst>
            </a:custGeom>
            <a:noFill/>
            <a:ln w="15875">
              <a:solidFill>
                <a:srgbClr val="3399FF"/>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52287" name="Freeform 112"/>
            <p:cNvSpPr>
              <a:spLocks/>
            </p:cNvSpPr>
            <p:nvPr/>
          </p:nvSpPr>
          <p:spPr bwMode="auto">
            <a:xfrm>
              <a:off x="2266" y="2321"/>
              <a:ext cx="171" cy="123"/>
            </a:xfrm>
            <a:custGeom>
              <a:avLst/>
              <a:gdLst>
                <a:gd name="T0" fmla="*/ 816 w 156"/>
                <a:gd name="T1" fmla="*/ 28 h 134"/>
                <a:gd name="T2" fmla="*/ 0 w 156"/>
                <a:gd name="T3" fmla="*/ 0 h 134"/>
                <a:gd name="T4" fmla="*/ 0 60000 65536"/>
                <a:gd name="T5" fmla="*/ 0 60000 65536"/>
                <a:gd name="T6" fmla="*/ 0 w 156"/>
                <a:gd name="T7" fmla="*/ 0 h 134"/>
                <a:gd name="T8" fmla="*/ 156 w 156"/>
                <a:gd name="T9" fmla="*/ 134 h 134"/>
              </a:gdLst>
              <a:ahLst/>
              <a:cxnLst>
                <a:cxn ang="T4">
                  <a:pos x="T0" y="T1"/>
                </a:cxn>
                <a:cxn ang="T5">
                  <a:pos x="T2" y="T3"/>
                </a:cxn>
              </a:cxnLst>
              <a:rect l="T6" t="T7" r="T8" b="T9"/>
              <a:pathLst>
                <a:path w="156" h="134">
                  <a:moveTo>
                    <a:pt x="156" y="134"/>
                  </a:moveTo>
                  <a:lnTo>
                    <a:pt x="0" y="0"/>
                  </a:lnTo>
                </a:path>
              </a:pathLst>
            </a:custGeom>
            <a:noFill/>
            <a:ln w="15875">
              <a:solidFill>
                <a:srgbClr val="3399FF"/>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52288" name="Freeform 113"/>
            <p:cNvSpPr>
              <a:spLocks/>
            </p:cNvSpPr>
            <p:nvPr/>
          </p:nvSpPr>
          <p:spPr bwMode="auto">
            <a:xfrm>
              <a:off x="2061" y="2230"/>
              <a:ext cx="205" cy="93"/>
            </a:xfrm>
            <a:custGeom>
              <a:avLst/>
              <a:gdLst>
                <a:gd name="T0" fmla="*/ 892 w 188"/>
                <a:gd name="T1" fmla="*/ 20 h 102"/>
                <a:gd name="T2" fmla="*/ 0 w 188"/>
                <a:gd name="T3" fmla="*/ 0 h 102"/>
                <a:gd name="T4" fmla="*/ 0 60000 65536"/>
                <a:gd name="T5" fmla="*/ 0 60000 65536"/>
                <a:gd name="T6" fmla="*/ 0 w 188"/>
                <a:gd name="T7" fmla="*/ 0 h 102"/>
                <a:gd name="T8" fmla="*/ 188 w 188"/>
                <a:gd name="T9" fmla="*/ 102 h 102"/>
              </a:gdLst>
              <a:ahLst/>
              <a:cxnLst>
                <a:cxn ang="T4">
                  <a:pos x="T0" y="T1"/>
                </a:cxn>
                <a:cxn ang="T5">
                  <a:pos x="T2" y="T3"/>
                </a:cxn>
              </a:cxnLst>
              <a:rect l="T6" t="T7" r="T8" b="T9"/>
              <a:pathLst>
                <a:path w="188" h="102">
                  <a:moveTo>
                    <a:pt x="188" y="102"/>
                  </a:moveTo>
                  <a:lnTo>
                    <a:pt x="0" y="0"/>
                  </a:lnTo>
                </a:path>
              </a:pathLst>
            </a:custGeom>
            <a:noFill/>
            <a:ln w="15875">
              <a:solidFill>
                <a:srgbClr val="3399FF"/>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52289" name="Freeform 114"/>
            <p:cNvSpPr>
              <a:spLocks/>
            </p:cNvSpPr>
            <p:nvPr/>
          </p:nvSpPr>
          <p:spPr bwMode="auto">
            <a:xfrm>
              <a:off x="2031" y="2142"/>
              <a:ext cx="29" cy="90"/>
            </a:xfrm>
            <a:custGeom>
              <a:avLst/>
              <a:gdLst>
                <a:gd name="T0" fmla="*/ 50 w 28"/>
                <a:gd name="T1" fmla="*/ 11 h 102"/>
                <a:gd name="T2" fmla="*/ 0 w 28"/>
                <a:gd name="T3" fmla="*/ 0 h 102"/>
                <a:gd name="T4" fmla="*/ 0 60000 65536"/>
                <a:gd name="T5" fmla="*/ 0 60000 65536"/>
                <a:gd name="T6" fmla="*/ 0 w 28"/>
                <a:gd name="T7" fmla="*/ 0 h 102"/>
                <a:gd name="T8" fmla="*/ 28 w 28"/>
                <a:gd name="T9" fmla="*/ 102 h 102"/>
              </a:gdLst>
              <a:ahLst/>
              <a:cxnLst>
                <a:cxn ang="T4">
                  <a:pos x="T0" y="T1"/>
                </a:cxn>
                <a:cxn ang="T5">
                  <a:pos x="T2" y="T3"/>
                </a:cxn>
              </a:cxnLst>
              <a:rect l="T6" t="T7" r="T8" b="T9"/>
              <a:pathLst>
                <a:path w="28" h="102">
                  <a:moveTo>
                    <a:pt x="28" y="102"/>
                  </a:moveTo>
                  <a:lnTo>
                    <a:pt x="0" y="0"/>
                  </a:lnTo>
                </a:path>
              </a:pathLst>
            </a:custGeom>
            <a:noFill/>
            <a:ln w="15875">
              <a:solidFill>
                <a:srgbClr val="3399FF"/>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52290" name="Freeform 115"/>
            <p:cNvSpPr>
              <a:spLocks/>
            </p:cNvSpPr>
            <p:nvPr/>
          </p:nvSpPr>
          <p:spPr bwMode="auto">
            <a:xfrm>
              <a:off x="1944" y="2109"/>
              <a:ext cx="38" cy="7"/>
            </a:xfrm>
            <a:custGeom>
              <a:avLst/>
              <a:gdLst>
                <a:gd name="T0" fmla="*/ 154 w 35"/>
                <a:gd name="T1" fmla="*/ 4 h 8"/>
                <a:gd name="T2" fmla="*/ 0 w 35"/>
                <a:gd name="T3" fmla="*/ 0 h 8"/>
                <a:gd name="T4" fmla="*/ 0 60000 65536"/>
                <a:gd name="T5" fmla="*/ 0 60000 65536"/>
                <a:gd name="T6" fmla="*/ 0 w 35"/>
                <a:gd name="T7" fmla="*/ 0 h 8"/>
                <a:gd name="T8" fmla="*/ 35 w 35"/>
                <a:gd name="T9" fmla="*/ 8 h 8"/>
              </a:gdLst>
              <a:ahLst/>
              <a:cxnLst>
                <a:cxn ang="T4">
                  <a:pos x="T0" y="T1"/>
                </a:cxn>
                <a:cxn ang="T5">
                  <a:pos x="T2" y="T3"/>
                </a:cxn>
              </a:cxnLst>
              <a:rect l="T6" t="T7" r="T8" b="T9"/>
              <a:pathLst>
                <a:path w="35" h="8">
                  <a:moveTo>
                    <a:pt x="35" y="8"/>
                  </a:moveTo>
                  <a:lnTo>
                    <a:pt x="0" y="0"/>
                  </a:lnTo>
                </a:path>
              </a:pathLst>
            </a:custGeom>
            <a:noFill/>
            <a:ln w="15875">
              <a:solidFill>
                <a:srgbClr val="3399FF"/>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52291" name="Freeform 116"/>
            <p:cNvSpPr>
              <a:spLocks/>
            </p:cNvSpPr>
            <p:nvPr/>
          </p:nvSpPr>
          <p:spPr bwMode="auto">
            <a:xfrm>
              <a:off x="1747" y="1965"/>
              <a:ext cx="121" cy="52"/>
            </a:xfrm>
            <a:custGeom>
              <a:avLst/>
              <a:gdLst>
                <a:gd name="T0" fmla="*/ 451 w 112"/>
                <a:gd name="T1" fmla="*/ 12 h 57"/>
                <a:gd name="T2" fmla="*/ 0 w 112"/>
                <a:gd name="T3" fmla="*/ 0 h 57"/>
                <a:gd name="T4" fmla="*/ 0 60000 65536"/>
                <a:gd name="T5" fmla="*/ 0 60000 65536"/>
                <a:gd name="T6" fmla="*/ 0 w 112"/>
                <a:gd name="T7" fmla="*/ 0 h 57"/>
                <a:gd name="T8" fmla="*/ 112 w 112"/>
                <a:gd name="T9" fmla="*/ 57 h 57"/>
              </a:gdLst>
              <a:ahLst/>
              <a:cxnLst>
                <a:cxn ang="T4">
                  <a:pos x="T0" y="T1"/>
                </a:cxn>
                <a:cxn ang="T5">
                  <a:pos x="T2" y="T3"/>
                </a:cxn>
              </a:cxnLst>
              <a:rect l="T6" t="T7" r="T8" b="T9"/>
              <a:pathLst>
                <a:path w="112" h="57">
                  <a:moveTo>
                    <a:pt x="112" y="57"/>
                  </a:moveTo>
                  <a:lnTo>
                    <a:pt x="0" y="0"/>
                  </a:lnTo>
                </a:path>
              </a:pathLst>
            </a:custGeom>
            <a:noFill/>
            <a:ln w="15875">
              <a:solidFill>
                <a:srgbClr val="3399FF"/>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52292" name="Freeform 117"/>
            <p:cNvSpPr>
              <a:spLocks/>
            </p:cNvSpPr>
            <p:nvPr/>
          </p:nvSpPr>
          <p:spPr bwMode="auto">
            <a:xfrm>
              <a:off x="1561" y="1843"/>
              <a:ext cx="20" cy="38"/>
            </a:xfrm>
            <a:custGeom>
              <a:avLst/>
              <a:gdLst>
                <a:gd name="T0" fmla="*/ 45 w 19"/>
                <a:gd name="T1" fmla="*/ 0 h 43"/>
                <a:gd name="T2" fmla="*/ 0 w 19"/>
                <a:gd name="T3" fmla="*/ 4 h 43"/>
                <a:gd name="T4" fmla="*/ 0 60000 65536"/>
                <a:gd name="T5" fmla="*/ 0 60000 65536"/>
                <a:gd name="T6" fmla="*/ 0 w 19"/>
                <a:gd name="T7" fmla="*/ 0 h 43"/>
                <a:gd name="T8" fmla="*/ 19 w 19"/>
                <a:gd name="T9" fmla="*/ 43 h 43"/>
              </a:gdLst>
              <a:ahLst/>
              <a:cxnLst>
                <a:cxn ang="T4">
                  <a:pos x="T0" y="T1"/>
                </a:cxn>
                <a:cxn ang="T5">
                  <a:pos x="T2" y="T3"/>
                </a:cxn>
              </a:cxnLst>
              <a:rect l="T6" t="T7" r="T8" b="T9"/>
              <a:pathLst>
                <a:path w="19" h="43">
                  <a:moveTo>
                    <a:pt x="19" y="0"/>
                  </a:moveTo>
                  <a:lnTo>
                    <a:pt x="0" y="43"/>
                  </a:lnTo>
                </a:path>
              </a:pathLst>
            </a:custGeom>
            <a:noFill/>
            <a:ln w="15875">
              <a:solidFill>
                <a:srgbClr val="3399FF"/>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52293" name="Freeform 118"/>
            <p:cNvSpPr>
              <a:spLocks/>
            </p:cNvSpPr>
            <p:nvPr/>
          </p:nvSpPr>
          <p:spPr bwMode="auto">
            <a:xfrm>
              <a:off x="1654" y="1919"/>
              <a:ext cx="4" cy="47"/>
            </a:xfrm>
            <a:custGeom>
              <a:avLst/>
              <a:gdLst>
                <a:gd name="T0" fmla="*/ 0 w 3"/>
                <a:gd name="T1" fmla="*/ 0 h 54"/>
                <a:gd name="T2" fmla="*/ 491 w 3"/>
                <a:gd name="T3" fmla="*/ 4 h 54"/>
                <a:gd name="T4" fmla="*/ 0 60000 65536"/>
                <a:gd name="T5" fmla="*/ 0 60000 65536"/>
                <a:gd name="T6" fmla="*/ 0 w 3"/>
                <a:gd name="T7" fmla="*/ 0 h 54"/>
                <a:gd name="T8" fmla="*/ 3 w 3"/>
                <a:gd name="T9" fmla="*/ 54 h 54"/>
              </a:gdLst>
              <a:ahLst/>
              <a:cxnLst>
                <a:cxn ang="T4">
                  <a:pos x="T0" y="T1"/>
                </a:cxn>
                <a:cxn ang="T5">
                  <a:pos x="T2" y="T3"/>
                </a:cxn>
              </a:cxnLst>
              <a:rect l="T6" t="T7" r="T8" b="T9"/>
              <a:pathLst>
                <a:path w="3" h="54">
                  <a:moveTo>
                    <a:pt x="0" y="0"/>
                  </a:moveTo>
                  <a:lnTo>
                    <a:pt x="3" y="54"/>
                  </a:lnTo>
                </a:path>
              </a:pathLst>
            </a:custGeom>
            <a:noFill/>
            <a:ln w="15875">
              <a:solidFill>
                <a:srgbClr val="3399FF"/>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52294" name="Freeform 119"/>
            <p:cNvSpPr>
              <a:spLocks/>
            </p:cNvSpPr>
            <p:nvPr/>
          </p:nvSpPr>
          <p:spPr bwMode="auto">
            <a:xfrm>
              <a:off x="1664" y="1940"/>
              <a:ext cx="59" cy="25"/>
            </a:xfrm>
            <a:custGeom>
              <a:avLst/>
              <a:gdLst>
                <a:gd name="T0" fmla="*/ 0 w 54"/>
                <a:gd name="T1" fmla="*/ 3 h 29"/>
                <a:gd name="T2" fmla="*/ 262 w 54"/>
                <a:gd name="T3" fmla="*/ 0 h 29"/>
                <a:gd name="T4" fmla="*/ 0 60000 65536"/>
                <a:gd name="T5" fmla="*/ 0 60000 65536"/>
                <a:gd name="T6" fmla="*/ 0 w 54"/>
                <a:gd name="T7" fmla="*/ 0 h 29"/>
                <a:gd name="T8" fmla="*/ 54 w 54"/>
                <a:gd name="T9" fmla="*/ 29 h 29"/>
              </a:gdLst>
              <a:ahLst/>
              <a:cxnLst>
                <a:cxn ang="T4">
                  <a:pos x="T0" y="T1"/>
                </a:cxn>
                <a:cxn ang="T5">
                  <a:pos x="T2" y="T3"/>
                </a:cxn>
              </a:cxnLst>
              <a:rect l="T6" t="T7" r="T8" b="T9"/>
              <a:pathLst>
                <a:path w="54" h="29">
                  <a:moveTo>
                    <a:pt x="0" y="29"/>
                  </a:moveTo>
                  <a:lnTo>
                    <a:pt x="54" y="0"/>
                  </a:lnTo>
                </a:path>
              </a:pathLst>
            </a:custGeom>
            <a:noFill/>
            <a:ln w="15875">
              <a:solidFill>
                <a:srgbClr val="3399FF"/>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52295" name="Freeform 120"/>
            <p:cNvSpPr>
              <a:spLocks/>
            </p:cNvSpPr>
            <p:nvPr/>
          </p:nvSpPr>
          <p:spPr bwMode="auto">
            <a:xfrm>
              <a:off x="1565" y="1883"/>
              <a:ext cx="88" cy="32"/>
            </a:xfrm>
            <a:custGeom>
              <a:avLst/>
              <a:gdLst>
                <a:gd name="T0" fmla="*/ 0 w 83"/>
                <a:gd name="T1" fmla="*/ 0 h 37"/>
                <a:gd name="T2" fmla="*/ 239 w 83"/>
                <a:gd name="T3" fmla="*/ 3 h 37"/>
                <a:gd name="T4" fmla="*/ 0 60000 65536"/>
                <a:gd name="T5" fmla="*/ 0 60000 65536"/>
                <a:gd name="T6" fmla="*/ 0 w 83"/>
                <a:gd name="T7" fmla="*/ 0 h 37"/>
                <a:gd name="T8" fmla="*/ 83 w 83"/>
                <a:gd name="T9" fmla="*/ 37 h 37"/>
              </a:gdLst>
              <a:ahLst/>
              <a:cxnLst>
                <a:cxn ang="T4">
                  <a:pos x="T0" y="T1"/>
                </a:cxn>
                <a:cxn ang="T5">
                  <a:pos x="T2" y="T3"/>
                </a:cxn>
              </a:cxnLst>
              <a:rect l="T6" t="T7" r="T8" b="T9"/>
              <a:pathLst>
                <a:path w="83" h="37">
                  <a:moveTo>
                    <a:pt x="0" y="0"/>
                  </a:moveTo>
                  <a:lnTo>
                    <a:pt x="83" y="37"/>
                  </a:lnTo>
                </a:path>
              </a:pathLst>
            </a:custGeom>
            <a:noFill/>
            <a:ln w="15875">
              <a:solidFill>
                <a:srgbClr val="3399FF"/>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52296" name="Freeform 121"/>
            <p:cNvSpPr>
              <a:spLocks/>
            </p:cNvSpPr>
            <p:nvPr/>
          </p:nvSpPr>
          <p:spPr bwMode="auto">
            <a:xfrm>
              <a:off x="1723" y="1940"/>
              <a:ext cx="24" cy="26"/>
            </a:xfrm>
            <a:custGeom>
              <a:avLst/>
              <a:gdLst>
                <a:gd name="T0" fmla="*/ 47 w 23"/>
                <a:gd name="T1" fmla="*/ 3 h 30"/>
                <a:gd name="T2" fmla="*/ 0 w 23"/>
                <a:gd name="T3" fmla="*/ 0 h 30"/>
                <a:gd name="T4" fmla="*/ 0 60000 65536"/>
                <a:gd name="T5" fmla="*/ 0 60000 65536"/>
                <a:gd name="T6" fmla="*/ 0 w 23"/>
                <a:gd name="T7" fmla="*/ 0 h 30"/>
                <a:gd name="T8" fmla="*/ 23 w 23"/>
                <a:gd name="T9" fmla="*/ 30 h 30"/>
              </a:gdLst>
              <a:ahLst/>
              <a:cxnLst>
                <a:cxn ang="T4">
                  <a:pos x="T0" y="T1"/>
                </a:cxn>
                <a:cxn ang="T5">
                  <a:pos x="T2" y="T3"/>
                </a:cxn>
              </a:cxnLst>
              <a:rect l="T6" t="T7" r="T8" b="T9"/>
              <a:pathLst>
                <a:path w="23" h="30">
                  <a:moveTo>
                    <a:pt x="23" y="30"/>
                  </a:moveTo>
                  <a:lnTo>
                    <a:pt x="0" y="0"/>
                  </a:lnTo>
                </a:path>
              </a:pathLst>
            </a:custGeom>
            <a:noFill/>
            <a:ln w="9525">
              <a:solidFill>
                <a:srgbClr val="3399FF"/>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52297" name="Freeform 122"/>
            <p:cNvSpPr>
              <a:spLocks/>
            </p:cNvSpPr>
            <p:nvPr/>
          </p:nvSpPr>
          <p:spPr bwMode="auto">
            <a:xfrm>
              <a:off x="1870" y="2019"/>
              <a:ext cx="75" cy="92"/>
            </a:xfrm>
            <a:custGeom>
              <a:avLst/>
              <a:gdLst>
                <a:gd name="T0" fmla="*/ 0 w 72"/>
                <a:gd name="T1" fmla="*/ 0 h 102"/>
                <a:gd name="T2" fmla="*/ 148 w 72"/>
                <a:gd name="T3" fmla="*/ 16 h 102"/>
                <a:gd name="T4" fmla="*/ 0 60000 65536"/>
                <a:gd name="T5" fmla="*/ 0 60000 65536"/>
                <a:gd name="T6" fmla="*/ 0 w 72"/>
                <a:gd name="T7" fmla="*/ 0 h 102"/>
                <a:gd name="T8" fmla="*/ 72 w 72"/>
                <a:gd name="T9" fmla="*/ 102 h 102"/>
              </a:gdLst>
              <a:ahLst/>
              <a:cxnLst>
                <a:cxn ang="T4">
                  <a:pos x="T0" y="T1"/>
                </a:cxn>
                <a:cxn ang="T5">
                  <a:pos x="T2" y="T3"/>
                </a:cxn>
              </a:cxnLst>
              <a:rect l="T6" t="T7" r="T8" b="T9"/>
              <a:pathLst>
                <a:path w="72" h="102">
                  <a:moveTo>
                    <a:pt x="0" y="0"/>
                  </a:moveTo>
                  <a:lnTo>
                    <a:pt x="72" y="102"/>
                  </a:lnTo>
                </a:path>
              </a:pathLst>
            </a:custGeom>
            <a:noFill/>
            <a:ln w="15875">
              <a:solidFill>
                <a:srgbClr val="3399FF"/>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52298" name="Freeform 123"/>
            <p:cNvSpPr>
              <a:spLocks/>
            </p:cNvSpPr>
            <p:nvPr/>
          </p:nvSpPr>
          <p:spPr bwMode="auto">
            <a:xfrm>
              <a:off x="1979" y="2116"/>
              <a:ext cx="47" cy="26"/>
            </a:xfrm>
            <a:custGeom>
              <a:avLst/>
              <a:gdLst>
                <a:gd name="T0" fmla="*/ 0 w 44"/>
                <a:gd name="T1" fmla="*/ 0 h 28"/>
                <a:gd name="T2" fmla="*/ 143 w 44"/>
                <a:gd name="T3" fmla="*/ 7 h 28"/>
                <a:gd name="T4" fmla="*/ 0 60000 65536"/>
                <a:gd name="T5" fmla="*/ 0 60000 65536"/>
                <a:gd name="T6" fmla="*/ 0 w 44"/>
                <a:gd name="T7" fmla="*/ 0 h 28"/>
                <a:gd name="T8" fmla="*/ 44 w 44"/>
                <a:gd name="T9" fmla="*/ 28 h 28"/>
              </a:gdLst>
              <a:ahLst/>
              <a:cxnLst>
                <a:cxn ang="T4">
                  <a:pos x="T0" y="T1"/>
                </a:cxn>
                <a:cxn ang="T5">
                  <a:pos x="T2" y="T3"/>
                </a:cxn>
              </a:cxnLst>
              <a:rect l="T6" t="T7" r="T8" b="T9"/>
              <a:pathLst>
                <a:path w="44" h="28">
                  <a:moveTo>
                    <a:pt x="0" y="0"/>
                  </a:moveTo>
                  <a:lnTo>
                    <a:pt x="44" y="28"/>
                  </a:lnTo>
                </a:path>
              </a:pathLst>
            </a:custGeom>
            <a:noFill/>
            <a:ln w="15875">
              <a:solidFill>
                <a:srgbClr val="3399FF"/>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52299" name="Freeform 124"/>
            <p:cNvSpPr>
              <a:spLocks/>
            </p:cNvSpPr>
            <p:nvPr/>
          </p:nvSpPr>
          <p:spPr bwMode="auto">
            <a:xfrm>
              <a:off x="4588" y="2967"/>
              <a:ext cx="152" cy="88"/>
            </a:xfrm>
            <a:custGeom>
              <a:avLst/>
              <a:gdLst>
                <a:gd name="T0" fmla="*/ 0 w 138"/>
                <a:gd name="T1" fmla="*/ 20 h 96"/>
                <a:gd name="T2" fmla="*/ 788 w 138"/>
                <a:gd name="T3" fmla="*/ 0 h 96"/>
                <a:gd name="T4" fmla="*/ 0 60000 65536"/>
                <a:gd name="T5" fmla="*/ 0 60000 65536"/>
                <a:gd name="T6" fmla="*/ 0 w 138"/>
                <a:gd name="T7" fmla="*/ 0 h 96"/>
                <a:gd name="T8" fmla="*/ 138 w 138"/>
                <a:gd name="T9" fmla="*/ 96 h 96"/>
              </a:gdLst>
              <a:ahLst/>
              <a:cxnLst>
                <a:cxn ang="T4">
                  <a:pos x="T0" y="T1"/>
                </a:cxn>
                <a:cxn ang="T5">
                  <a:pos x="T2" y="T3"/>
                </a:cxn>
              </a:cxnLst>
              <a:rect l="T6" t="T7" r="T8" b="T9"/>
              <a:pathLst>
                <a:path w="138" h="96">
                  <a:moveTo>
                    <a:pt x="0" y="96"/>
                  </a:moveTo>
                  <a:lnTo>
                    <a:pt x="138" y="0"/>
                  </a:lnTo>
                </a:path>
              </a:pathLst>
            </a:custGeom>
            <a:noFill/>
            <a:ln w="9525">
              <a:solidFill>
                <a:srgbClr val="00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52300" name="Freeform 125"/>
            <p:cNvSpPr>
              <a:spLocks/>
            </p:cNvSpPr>
            <p:nvPr/>
          </p:nvSpPr>
          <p:spPr bwMode="auto">
            <a:xfrm>
              <a:off x="1595" y="1949"/>
              <a:ext cx="79" cy="54"/>
            </a:xfrm>
            <a:custGeom>
              <a:avLst/>
              <a:gdLst>
                <a:gd name="T0" fmla="*/ 380 w 72"/>
                <a:gd name="T1" fmla="*/ 0 h 60"/>
                <a:gd name="T2" fmla="*/ 0 w 72"/>
                <a:gd name="T3" fmla="*/ 10 h 60"/>
                <a:gd name="T4" fmla="*/ 0 60000 65536"/>
                <a:gd name="T5" fmla="*/ 0 60000 65536"/>
                <a:gd name="T6" fmla="*/ 0 w 72"/>
                <a:gd name="T7" fmla="*/ 0 h 60"/>
                <a:gd name="T8" fmla="*/ 72 w 72"/>
                <a:gd name="T9" fmla="*/ 60 h 60"/>
              </a:gdLst>
              <a:ahLst/>
              <a:cxnLst>
                <a:cxn ang="T4">
                  <a:pos x="T0" y="T1"/>
                </a:cxn>
                <a:cxn ang="T5">
                  <a:pos x="T2" y="T3"/>
                </a:cxn>
              </a:cxnLst>
              <a:rect l="T6" t="T7" r="T8" b="T9"/>
              <a:pathLst>
                <a:path w="72" h="60">
                  <a:moveTo>
                    <a:pt x="72" y="0"/>
                  </a:moveTo>
                  <a:lnTo>
                    <a:pt x="0" y="60"/>
                  </a:lnTo>
                </a:path>
              </a:pathLst>
            </a:custGeom>
            <a:noFill/>
            <a:ln w="15875">
              <a:solidFill>
                <a:srgbClr val="00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52301" name="Freeform 126"/>
            <p:cNvSpPr>
              <a:spLocks/>
            </p:cNvSpPr>
            <p:nvPr/>
          </p:nvSpPr>
          <p:spPr bwMode="auto">
            <a:xfrm>
              <a:off x="1501" y="2003"/>
              <a:ext cx="97" cy="71"/>
            </a:xfrm>
            <a:custGeom>
              <a:avLst/>
              <a:gdLst>
                <a:gd name="T0" fmla="*/ 509 w 88"/>
                <a:gd name="T1" fmla="*/ 0 h 76"/>
                <a:gd name="T2" fmla="*/ 0 w 88"/>
                <a:gd name="T3" fmla="*/ 22 h 76"/>
                <a:gd name="T4" fmla="*/ 0 60000 65536"/>
                <a:gd name="T5" fmla="*/ 0 60000 65536"/>
                <a:gd name="T6" fmla="*/ 0 w 88"/>
                <a:gd name="T7" fmla="*/ 0 h 76"/>
                <a:gd name="T8" fmla="*/ 88 w 88"/>
                <a:gd name="T9" fmla="*/ 76 h 76"/>
              </a:gdLst>
              <a:ahLst/>
              <a:cxnLst>
                <a:cxn ang="T4">
                  <a:pos x="T0" y="T1"/>
                </a:cxn>
                <a:cxn ang="T5">
                  <a:pos x="T2" y="T3"/>
                </a:cxn>
              </a:cxnLst>
              <a:rect l="T6" t="T7" r="T8" b="T9"/>
              <a:pathLst>
                <a:path w="88" h="76">
                  <a:moveTo>
                    <a:pt x="88" y="0"/>
                  </a:moveTo>
                  <a:lnTo>
                    <a:pt x="0" y="76"/>
                  </a:lnTo>
                </a:path>
              </a:pathLst>
            </a:custGeom>
            <a:noFill/>
            <a:ln w="15875">
              <a:solidFill>
                <a:srgbClr val="00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52302" name="Freeform 127"/>
            <p:cNvSpPr>
              <a:spLocks/>
            </p:cNvSpPr>
            <p:nvPr/>
          </p:nvSpPr>
          <p:spPr bwMode="auto">
            <a:xfrm>
              <a:off x="1448" y="2069"/>
              <a:ext cx="53" cy="34"/>
            </a:xfrm>
            <a:custGeom>
              <a:avLst/>
              <a:gdLst>
                <a:gd name="T0" fmla="*/ 288 w 48"/>
                <a:gd name="T1" fmla="*/ 0 h 36"/>
                <a:gd name="T2" fmla="*/ 0 w 48"/>
                <a:gd name="T3" fmla="*/ 13 h 36"/>
                <a:gd name="T4" fmla="*/ 0 60000 65536"/>
                <a:gd name="T5" fmla="*/ 0 60000 65536"/>
                <a:gd name="T6" fmla="*/ 0 w 48"/>
                <a:gd name="T7" fmla="*/ 0 h 36"/>
                <a:gd name="T8" fmla="*/ 48 w 48"/>
                <a:gd name="T9" fmla="*/ 36 h 36"/>
              </a:gdLst>
              <a:ahLst/>
              <a:cxnLst>
                <a:cxn ang="T4">
                  <a:pos x="T0" y="T1"/>
                </a:cxn>
                <a:cxn ang="T5">
                  <a:pos x="T2" y="T3"/>
                </a:cxn>
              </a:cxnLst>
              <a:rect l="T6" t="T7" r="T8" b="T9"/>
              <a:pathLst>
                <a:path w="48" h="36">
                  <a:moveTo>
                    <a:pt x="48" y="0"/>
                  </a:moveTo>
                  <a:lnTo>
                    <a:pt x="0" y="36"/>
                  </a:lnTo>
                </a:path>
              </a:pathLst>
            </a:custGeom>
            <a:noFill/>
            <a:ln w="15875">
              <a:solidFill>
                <a:srgbClr val="00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52303" name="Freeform 128"/>
            <p:cNvSpPr>
              <a:spLocks/>
            </p:cNvSpPr>
            <p:nvPr/>
          </p:nvSpPr>
          <p:spPr bwMode="auto">
            <a:xfrm>
              <a:off x="1361" y="2103"/>
              <a:ext cx="87" cy="1"/>
            </a:xfrm>
            <a:custGeom>
              <a:avLst/>
              <a:gdLst>
                <a:gd name="T0" fmla="*/ 365 w 80"/>
                <a:gd name="T1" fmla="*/ 0 h 2"/>
                <a:gd name="T2" fmla="*/ 0 w 80"/>
                <a:gd name="T3" fmla="*/ 1 h 2"/>
                <a:gd name="T4" fmla="*/ 0 60000 65536"/>
                <a:gd name="T5" fmla="*/ 0 60000 65536"/>
                <a:gd name="T6" fmla="*/ 0 w 80"/>
                <a:gd name="T7" fmla="*/ 0 h 2"/>
                <a:gd name="T8" fmla="*/ 80 w 80"/>
                <a:gd name="T9" fmla="*/ 2 h 2"/>
              </a:gdLst>
              <a:ahLst/>
              <a:cxnLst>
                <a:cxn ang="T4">
                  <a:pos x="T0" y="T1"/>
                </a:cxn>
                <a:cxn ang="T5">
                  <a:pos x="T2" y="T3"/>
                </a:cxn>
              </a:cxnLst>
              <a:rect l="T6" t="T7" r="T8" b="T9"/>
              <a:pathLst>
                <a:path w="80" h="2">
                  <a:moveTo>
                    <a:pt x="80" y="0"/>
                  </a:moveTo>
                  <a:lnTo>
                    <a:pt x="0" y="2"/>
                  </a:lnTo>
                </a:path>
              </a:pathLst>
            </a:custGeom>
            <a:noFill/>
            <a:ln w="15875">
              <a:solidFill>
                <a:srgbClr val="00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52304" name="Freeform 129"/>
            <p:cNvSpPr>
              <a:spLocks/>
            </p:cNvSpPr>
            <p:nvPr/>
          </p:nvSpPr>
          <p:spPr bwMode="auto">
            <a:xfrm>
              <a:off x="1208" y="1968"/>
              <a:ext cx="13" cy="99"/>
            </a:xfrm>
            <a:custGeom>
              <a:avLst/>
              <a:gdLst>
                <a:gd name="T0" fmla="*/ 13 w 13"/>
                <a:gd name="T1" fmla="*/ 23 h 108"/>
                <a:gd name="T2" fmla="*/ 0 w 13"/>
                <a:gd name="T3" fmla="*/ 0 h 108"/>
                <a:gd name="T4" fmla="*/ 0 60000 65536"/>
                <a:gd name="T5" fmla="*/ 0 60000 65536"/>
                <a:gd name="T6" fmla="*/ 0 w 13"/>
                <a:gd name="T7" fmla="*/ 0 h 108"/>
                <a:gd name="T8" fmla="*/ 13 w 13"/>
                <a:gd name="T9" fmla="*/ 108 h 108"/>
              </a:gdLst>
              <a:ahLst/>
              <a:cxnLst>
                <a:cxn ang="T4">
                  <a:pos x="T0" y="T1"/>
                </a:cxn>
                <a:cxn ang="T5">
                  <a:pos x="T2" y="T3"/>
                </a:cxn>
              </a:cxnLst>
              <a:rect l="T6" t="T7" r="T8" b="T9"/>
              <a:pathLst>
                <a:path w="13" h="108">
                  <a:moveTo>
                    <a:pt x="13" y="108"/>
                  </a:moveTo>
                  <a:lnTo>
                    <a:pt x="0" y="0"/>
                  </a:lnTo>
                </a:path>
              </a:pathLst>
            </a:custGeom>
            <a:noFill/>
            <a:ln w="15875">
              <a:solidFill>
                <a:srgbClr val="00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52305" name="Line 130"/>
            <p:cNvSpPr>
              <a:spLocks noChangeShapeType="1"/>
            </p:cNvSpPr>
            <p:nvPr/>
          </p:nvSpPr>
          <p:spPr bwMode="auto">
            <a:xfrm flipH="1" flipV="1">
              <a:off x="1157" y="1926"/>
              <a:ext cx="50" cy="41"/>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52306" name="Freeform 131"/>
            <p:cNvSpPr>
              <a:spLocks/>
            </p:cNvSpPr>
            <p:nvPr/>
          </p:nvSpPr>
          <p:spPr bwMode="auto">
            <a:xfrm>
              <a:off x="1221" y="2067"/>
              <a:ext cx="142" cy="36"/>
            </a:xfrm>
            <a:custGeom>
              <a:avLst/>
              <a:gdLst>
                <a:gd name="T0" fmla="*/ 0 w 130"/>
                <a:gd name="T1" fmla="*/ 0 h 38"/>
                <a:gd name="T2" fmla="*/ 636 w 130"/>
                <a:gd name="T3" fmla="*/ 15 h 38"/>
                <a:gd name="T4" fmla="*/ 0 60000 65536"/>
                <a:gd name="T5" fmla="*/ 0 60000 65536"/>
                <a:gd name="T6" fmla="*/ 0 w 130"/>
                <a:gd name="T7" fmla="*/ 0 h 38"/>
                <a:gd name="T8" fmla="*/ 130 w 130"/>
                <a:gd name="T9" fmla="*/ 38 h 38"/>
              </a:gdLst>
              <a:ahLst/>
              <a:cxnLst>
                <a:cxn ang="T4">
                  <a:pos x="T0" y="T1"/>
                </a:cxn>
                <a:cxn ang="T5">
                  <a:pos x="T2" y="T3"/>
                </a:cxn>
              </a:cxnLst>
              <a:rect l="T6" t="T7" r="T8" b="T9"/>
              <a:pathLst>
                <a:path w="130" h="38">
                  <a:moveTo>
                    <a:pt x="0" y="0"/>
                  </a:moveTo>
                  <a:lnTo>
                    <a:pt x="130" y="38"/>
                  </a:lnTo>
                </a:path>
              </a:pathLst>
            </a:custGeom>
            <a:noFill/>
            <a:ln w="15875">
              <a:solidFill>
                <a:srgbClr val="00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grpSp>
          <p:nvGrpSpPr>
            <p:cNvPr id="52307" name="Group 132"/>
            <p:cNvGrpSpPr>
              <a:grpSpLocks/>
            </p:cNvGrpSpPr>
            <p:nvPr/>
          </p:nvGrpSpPr>
          <p:grpSpPr bwMode="auto">
            <a:xfrm>
              <a:off x="454" y="4019"/>
              <a:ext cx="1041" cy="41"/>
              <a:chOff x="930" y="2659"/>
              <a:chExt cx="1043" cy="45"/>
            </a:xfrm>
          </p:grpSpPr>
          <p:sp>
            <p:nvSpPr>
              <p:cNvPr id="52319" name="Line 133"/>
              <p:cNvSpPr>
                <a:spLocks noChangeShapeType="1"/>
              </p:cNvSpPr>
              <p:nvPr/>
            </p:nvSpPr>
            <p:spPr bwMode="auto">
              <a:xfrm>
                <a:off x="930" y="2659"/>
                <a:ext cx="104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52320" name="Line 134"/>
              <p:cNvSpPr>
                <a:spLocks noChangeShapeType="1"/>
              </p:cNvSpPr>
              <p:nvPr/>
            </p:nvSpPr>
            <p:spPr bwMode="auto">
              <a:xfrm>
                <a:off x="930" y="2704"/>
                <a:ext cx="104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52321" name="Line 135"/>
              <p:cNvSpPr>
                <a:spLocks noChangeShapeType="1"/>
              </p:cNvSpPr>
              <p:nvPr/>
            </p:nvSpPr>
            <p:spPr bwMode="auto">
              <a:xfrm>
                <a:off x="930" y="2659"/>
                <a:ext cx="0" cy="4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52322" name="Line 136"/>
              <p:cNvSpPr>
                <a:spLocks noChangeShapeType="1"/>
              </p:cNvSpPr>
              <p:nvPr/>
            </p:nvSpPr>
            <p:spPr bwMode="auto">
              <a:xfrm>
                <a:off x="1973" y="2659"/>
                <a:ext cx="0" cy="4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s-ES"/>
              </a:p>
            </p:txBody>
          </p:sp>
        </p:grpSp>
        <p:sp>
          <p:nvSpPr>
            <p:cNvPr id="52308" name="Line 137"/>
            <p:cNvSpPr>
              <a:spLocks noChangeShapeType="1"/>
            </p:cNvSpPr>
            <p:nvPr/>
          </p:nvSpPr>
          <p:spPr bwMode="auto">
            <a:xfrm>
              <a:off x="784" y="4019"/>
              <a:ext cx="0" cy="4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52309" name="Line 138"/>
            <p:cNvSpPr>
              <a:spLocks noChangeShapeType="1"/>
            </p:cNvSpPr>
            <p:nvPr/>
          </p:nvSpPr>
          <p:spPr bwMode="auto">
            <a:xfrm>
              <a:off x="1163" y="4019"/>
              <a:ext cx="0" cy="4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52311" name="Freeform 140"/>
            <p:cNvSpPr>
              <a:spLocks/>
            </p:cNvSpPr>
            <p:nvPr/>
          </p:nvSpPr>
          <p:spPr bwMode="auto">
            <a:xfrm>
              <a:off x="5184" y="3904"/>
              <a:ext cx="329" cy="277"/>
            </a:xfrm>
            <a:custGeom>
              <a:avLst/>
              <a:gdLst>
                <a:gd name="T0" fmla="*/ 70 w 360"/>
                <a:gd name="T1" fmla="*/ 0 h 368"/>
                <a:gd name="T2" fmla="*/ 13 w 360"/>
                <a:gd name="T3" fmla="*/ 2 h 368"/>
                <a:gd name="T4" fmla="*/ 0 w 360"/>
                <a:gd name="T5" fmla="*/ 2 h 368"/>
                <a:gd name="T6" fmla="*/ 15 w 360"/>
                <a:gd name="T7" fmla="*/ 2 h 368"/>
                <a:gd name="T8" fmla="*/ 34 w 360"/>
                <a:gd name="T9" fmla="*/ 3 h 368"/>
                <a:gd name="T10" fmla="*/ 48 w 360"/>
                <a:gd name="T11" fmla="*/ 3 h 368"/>
                <a:gd name="T12" fmla="*/ 67 w 360"/>
                <a:gd name="T13" fmla="*/ 2 h 368"/>
                <a:gd name="T14" fmla="*/ 70 w 360"/>
                <a:gd name="T15" fmla="*/ 0 h 368"/>
                <a:gd name="T16" fmla="*/ 0 60000 65536"/>
                <a:gd name="T17" fmla="*/ 0 60000 65536"/>
                <a:gd name="T18" fmla="*/ 0 60000 65536"/>
                <a:gd name="T19" fmla="*/ 0 60000 65536"/>
                <a:gd name="T20" fmla="*/ 0 60000 65536"/>
                <a:gd name="T21" fmla="*/ 0 60000 65536"/>
                <a:gd name="T22" fmla="*/ 0 60000 65536"/>
                <a:gd name="T23" fmla="*/ 0 60000 65536"/>
                <a:gd name="T24" fmla="*/ 0 w 360"/>
                <a:gd name="T25" fmla="*/ 0 h 368"/>
                <a:gd name="T26" fmla="*/ 360 w 360"/>
                <a:gd name="T27" fmla="*/ 368 h 36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60" h="368">
                  <a:moveTo>
                    <a:pt x="360" y="0"/>
                  </a:moveTo>
                  <a:lnTo>
                    <a:pt x="64" y="136"/>
                  </a:lnTo>
                  <a:lnTo>
                    <a:pt x="0" y="192"/>
                  </a:lnTo>
                  <a:lnTo>
                    <a:pt x="72" y="320"/>
                  </a:lnTo>
                  <a:lnTo>
                    <a:pt x="168" y="368"/>
                  </a:lnTo>
                  <a:lnTo>
                    <a:pt x="248" y="368"/>
                  </a:lnTo>
                  <a:lnTo>
                    <a:pt x="336" y="224"/>
                  </a:lnTo>
                  <a:lnTo>
                    <a:pt x="360" y="0"/>
                  </a:lnTo>
                  <a:close/>
                </a:path>
              </a:pathLst>
            </a:custGeom>
            <a:solidFill>
              <a:schemeClr val="bg1"/>
            </a:solidFill>
            <a:ln w="19050">
              <a:solidFill>
                <a:srgbClr val="FFFF00"/>
              </a:solidFill>
              <a:round/>
              <a:headEnd/>
              <a:tailEnd/>
            </a:ln>
          </p:spPr>
          <p:txBody>
            <a:bodyPr wrap="none" anchor="ctr">
              <a:spAutoFit/>
            </a:bodyPr>
            <a:lstStyle/>
            <a:p>
              <a:endParaRPr lang="es-ES"/>
            </a:p>
          </p:txBody>
        </p:sp>
        <p:sp>
          <p:nvSpPr>
            <p:cNvPr id="52312" name="Text Box 141"/>
            <p:cNvSpPr txBox="1">
              <a:spLocks noChangeArrowheads="1"/>
            </p:cNvSpPr>
            <p:nvPr/>
          </p:nvSpPr>
          <p:spPr bwMode="auto">
            <a:xfrm>
              <a:off x="4564" y="3855"/>
              <a:ext cx="75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lIns="91422" tIns="45712" rIns="91422" bIns="45712">
              <a:spAutoFit/>
            </a:bodyPr>
            <a:lstStyle>
              <a:lvl1pPr eaLnBrk="0" hangingPunct="0">
                <a:spcBef>
                  <a:spcPct val="20000"/>
                </a:spcBef>
                <a:buChar char="•"/>
                <a:defRPr sz="3200">
                  <a:solidFill>
                    <a:schemeClr val="tx1"/>
                  </a:solidFill>
                  <a:latin typeface="Goudy ExtraBold" pitchFamily="18" charset="0"/>
                </a:defRPr>
              </a:lvl1pPr>
              <a:lvl2pPr marL="742950" indent="-285750" eaLnBrk="0" hangingPunct="0">
                <a:spcBef>
                  <a:spcPct val="20000"/>
                </a:spcBef>
                <a:buChar char="–"/>
                <a:defRPr sz="1400">
                  <a:solidFill>
                    <a:schemeClr val="tx1"/>
                  </a:solidFill>
                  <a:latin typeface="Goudy ExtraBold" pitchFamily="18" charset="0"/>
                </a:defRPr>
              </a:lvl2pPr>
              <a:lvl3pPr marL="1143000" indent="-228600" eaLnBrk="0" hangingPunct="0">
                <a:spcBef>
                  <a:spcPct val="20000"/>
                </a:spcBef>
                <a:buChar char="•"/>
                <a:defRPr sz="1400">
                  <a:solidFill>
                    <a:schemeClr val="tx1"/>
                  </a:solidFill>
                  <a:latin typeface="Goudy ExtraBold" pitchFamily="18" charset="0"/>
                </a:defRPr>
              </a:lvl3pPr>
              <a:lvl4pPr marL="1600200" indent="-228600" eaLnBrk="0" hangingPunct="0">
                <a:spcBef>
                  <a:spcPct val="20000"/>
                </a:spcBef>
                <a:buChar char="–"/>
                <a:defRPr sz="1400">
                  <a:solidFill>
                    <a:schemeClr val="tx1"/>
                  </a:solidFill>
                  <a:latin typeface="Goudy ExtraBold" pitchFamily="18" charset="0"/>
                </a:defRPr>
              </a:lvl4pPr>
              <a:lvl5pPr marL="2057400" indent="-228600" eaLnBrk="0" hangingPunct="0">
                <a:spcBef>
                  <a:spcPct val="20000"/>
                </a:spcBef>
                <a:buChar char="»"/>
                <a:defRPr sz="1400">
                  <a:solidFill>
                    <a:schemeClr val="tx1"/>
                  </a:solidFill>
                  <a:latin typeface="Goudy ExtraBold" pitchFamily="18" charset="0"/>
                </a:defRPr>
              </a:lvl5pPr>
              <a:lvl6pPr marL="2514600" indent="-228600" eaLnBrk="0" fontAlgn="base" hangingPunct="0">
                <a:spcBef>
                  <a:spcPct val="20000"/>
                </a:spcBef>
                <a:spcAft>
                  <a:spcPct val="0"/>
                </a:spcAft>
                <a:buChar char="»"/>
                <a:defRPr sz="1400">
                  <a:solidFill>
                    <a:schemeClr val="tx1"/>
                  </a:solidFill>
                  <a:latin typeface="Goudy ExtraBold" pitchFamily="18" charset="0"/>
                </a:defRPr>
              </a:lvl6pPr>
              <a:lvl7pPr marL="2971800" indent="-228600" eaLnBrk="0" fontAlgn="base" hangingPunct="0">
                <a:spcBef>
                  <a:spcPct val="20000"/>
                </a:spcBef>
                <a:spcAft>
                  <a:spcPct val="0"/>
                </a:spcAft>
                <a:buChar char="»"/>
                <a:defRPr sz="1400">
                  <a:solidFill>
                    <a:schemeClr val="tx1"/>
                  </a:solidFill>
                  <a:latin typeface="Goudy ExtraBold" pitchFamily="18" charset="0"/>
                </a:defRPr>
              </a:lvl7pPr>
              <a:lvl8pPr marL="3429000" indent="-228600" eaLnBrk="0" fontAlgn="base" hangingPunct="0">
                <a:spcBef>
                  <a:spcPct val="20000"/>
                </a:spcBef>
                <a:spcAft>
                  <a:spcPct val="0"/>
                </a:spcAft>
                <a:buChar char="»"/>
                <a:defRPr sz="1400">
                  <a:solidFill>
                    <a:schemeClr val="tx1"/>
                  </a:solidFill>
                  <a:latin typeface="Goudy ExtraBold" pitchFamily="18" charset="0"/>
                </a:defRPr>
              </a:lvl8pPr>
              <a:lvl9pPr marL="3886200" indent="-228600" eaLnBrk="0" fontAlgn="base" hangingPunct="0">
                <a:spcBef>
                  <a:spcPct val="20000"/>
                </a:spcBef>
                <a:spcAft>
                  <a:spcPct val="0"/>
                </a:spcAft>
                <a:buChar char="»"/>
                <a:defRPr sz="1400">
                  <a:solidFill>
                    <a:schemeClr val="tx1"/>
                  </a:solidFill>
                  <a:latin typeface="Goudy ExtraBold" pitchFamily="18" charset="0"/>
                </a:defRPr>
              </a:lvl9pPr>
            </a:lstStyle>
            <a:p>
              <a:pPr algn="ctr">
                <a:spcBef>
                  <a:spcPct val="50000"/>
                </a:spcBef>
                <a:buFontTx/>
                <a:buNone/>
              </a:pPr>
              <a:r>
                <a:rPr lang="es-ES" altLang="es-ES" sz="1200" b="1" dirty="0">
                  <a:solidFill>
                    <a:schemeClr val="bg1"/>
                  </a:solidFill>
                  <a:latin typeface="Arial" pitchFamily="34" charset="0"/>
                  <a:cs typeface="Times New Roman" pitchFamily="18" charset="0"/>
                </a:rPr>
                <a:t>EDAR San Jerónimo</a:t>
              </a:r>
            </a:p>
          </p:txBody>
        </p:sp>
        <p:sp>
          <p:nvSpPr>
            <p:cNvPr id="52314" name="Freeform 143" descr="Gotas de agua"/>
            <p:cNvSpPr>
              <a:spLocks/>
            </p:cNvSpPr>
            <p:nvPr/>
          </p:nvSpPr>
          <p:spPr bwMode="auto">
            <a:xfrm>
              <a:off x="854" y="1689"/>
              <a:ext cx="340" cy="298"/>
            </a:xfrm>
            <a:custGeom>
              <a:avLst/>
              <a:gdLst>
                <a:gd name="T0" fmla="*/ 1 w 672"/>
                <a:gd name="T1" fmla="*/ 0 h 730"/>
                <a:gd name="T2" fmla="*/ 1 w 672"/>
                <a:gd name="T3" fmla="*/ 0 h 730"/>
                <a:gd name="T4" fmla="*/ 1 w 672"/>
                <a:gd name="T5" fmla="*/ 0 h 730"/>
                <a:gd name="T6" fmla="*/ 1 w 672"/>
                <a:gd name="T7" fmla="*/ 0 h 730"/>
                <a:gd name="T8" fmla="*/ 1 w 672"/>
                <a:gd name="T9" fmla="*/ 0 h 730"/>
                <a:gd name="T10" fmla="*/ 1 w 672"/>
                <a:gd name="T11" fmla="*/ 0 h 730"/>
                <a:gd name="T12" fmla="*/ 1 w 672"/>
                <a:gd name="T13" fmla="*/ 0 h 730"/>
                <a:gd name="T14" fmla="*/ 1 w 672"/>
                <a:gd name="T15" fmla="*/ 0 h 730"/>
                <a:gd name="T16" fmla="*/ 1 w 672"/>
                <a:gd name="T17" fmla="*/ 0 h 730"/>
                <a:gd name="T18" fmla="*/ 1 w 672"/>
                <a:gd name="T19" fmla="*/ 0 h 730"/>
                <a:gd name="T20" fmla="*/ 1 w 672"/>
                <a:gd name="T21" fmla="*/ 0 h 730"/>
                <a:gd name="T22" fmla="*/ 1 w 672"/>
                <a:gd name="T23" fmla="*/ 0 h 730"/>
                <a:gd name="T24" fmla="*/ 1 w 672"/>
                <a:gd name="T25" fmla="*/ 0 h 730"/>
                <a:gd name="T26" fmla="*/ 1 w 672"/>
                <a:gd name="T27" fmla="*/ 0 h 730"/>
                <a:gd name="T28" fmla="*/ 1 w 672"/>
                <a:gd name="T29" fmla="*/ 0 h 730"/>
                <a:gd name="T30" fmla="*/ 1 w 672"/>
                <a:gd name="T31" fmla="*/ 0 h 730"/>
                <a:gd name="T32" fmla="*/ 1 w 672"/>
                <a:gd name="T33" fmla="*/ 0 h 730"/>
                <a:gd name="T34" fmla="*/ 1 w 672"/>
                <a:gd name="T35" fmla="*/ 0 h 730"/>
                <a:gd name="T36" fmla="*/ 1 w 672"/>
                <a:gd name="T37" fmla="*/ 0 h 730"/>
                <a:gd name="T38" fmla="*/ 1 w 672"/>
                <a:gd name="T39" fmla="*/ 0 h 730"/>
                <a:gd name="T40" fmla="*/ 1 w 672"/>
                <a:gd name="T41" fmla="*/ 0 h 730"/>
                <a:gd name="T42" fmla="*/ 1 w 672"/>
                <a:gd name="T43" fmla="*/ 0 h 730"/>
                <a:gd name="T44" fmla="*/ 1 w 672"/>
                <a:gd name="T45" fmla="*/ 0 h 730"/>
                <a:gd name="T46" fmla="*/ 1 w 672"/>
                <a:gd name="T47" fmla="*/ 0 h 730"/>
                <a:gd name="T48" fmla="*/ 1 w 672"/>
                <a:gd name="T49" fmla="*/ 0 h 730"/>
                <a:gd name="T50" fmla="*/ 1 w 672"/>
                <a:gd name="T51" fmla="*/ 0 h 730"/>
                <a:gd name="T52" fmla="*/ 1 w 672"/>
                <a:gd name="T53" fmla="*/ 0 h 730"/>
                <a:gd name="T54" fmla="*/ 1 w 672"/>
                <a:gd name="T55" fmla="*/ 0 h 730"/>
                <a:gd name="T56" fmla="*/ 1 w 672"/>
                <a:gd name="T57" fmla="*/ 0 h 730"/>
                <a:gd name="T58" fmla="*/ 1 w 672"/>
                <a:gd name="T59" fmla="*/ 0 h 730"/>
                <a:gd name="T60" fmla="*/ 1 w 672"/>
                <a:gd name="T61" fmla="*/ 0 h 730"/>
                <a:gd name="T62" fmla="*/ 1 w 672"/>
                <a:gd name="T63" fmla="*/ 0 h 730"/>
                <a:gd name="T64" fmla="*/ 1 w 672"/>
                <a:gd name="T65" fmla="*/ 0 h 730"/>
                <a:gd name="T66" fmla="*/ 1 w 672"/>
                <a:gd name="T67" fmla="*/ 0 h 730"/>
                <a:gd name="T68" fmla="*/ 1 w 672"/>
                <a:gd name="T69" fmla="*/ 0 h 730"/>
                <a:gd name="T70" fmla="*/ 1 w 672"/>
                <a:gd name="T71" fmla="*/ 0 h 730"/>
                <a:gd name="T72" fmla="*/ 1 w 672"/>
                <a:gd name="T73" fmla="*/ 0 h 730"/>
                <a:gd name="T74" fmla="*/ 1 w 672"/>
                <a:gd name="T75" fmla="*/ 0 h 730"/>
                <a:gd name="T76" fmla="*/ 1 w 672"/>
                <a:gd name="T77" fmla="*/ 0 h 730"/>
                <a:gd name="T78" fmla="*/ 1 w 672"/>
                <a:gd name="T79" fmla="*/ 0 h 730"/>
                <a:gd name="T80" fmla="*/ 1 w 672"/>
                <a:gd name="T81" fmla="*/ 0 h 730"/>
                <a:gd name="T82" fmla="*/ 1 w 672"/>
                <a:gd name="T83" fmla="*/ 0 h 730"/>
                <a:gd name="T84" fmla="*/ 1 w 672"/>
                <a:gd name="T85" fmla="*/ 0 h 730"/>
                <a:gd name="T86" fmla="*/ 1 w 672"/>
                <a:gd name="T87" fmla="*/ 0 h 730"/>
                <a:gd name="T88" fmla="*/ 1 w 672"/>
                <a:gd name="T89" fmla="*/ 0 h 730"/>
                <a:gd name="T90" fmla="*/ 1 w 672"/>
                <a:gd name="T91" fmla="*/ 0 h 730"/>
                <a:gd name="T92" fmla="*/ 1 w 672"/>
                <a:gd name="T93" fmla="*/ 0 h 73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72"/>
                <a:gd name="T142" fmla="*/ 0 h 730"/>
                <a:gd name="T143" fmla="*/ 672 w 672"/>
                <a:gd name="T144" fmla="*/ 730 h 73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72" h="730">
                  <a:moveTo>
                    <a:pt x="466" y="102"/>
                  </a:moveTo>
                  <a:cubicBezTo>
                    <a:pt x="481" y="150"/>
                    <a:pt x="450" y="150"/>
                    <a:pt x="413" y="161"/>
                  </a:cubicBezTo>
                  <a:cubicBezTo>
                    <a:pt x="382" y="151"/>
                    <a:pt x="370" y="135"/>
                    <a:pt x="353" y="109"/>
                  </a:cubicBezTo>
                  <a:cubicBezTo>
                    <a:pt x="335" y="53"/>
                    <a:pt x="303" y="55"/>
                    <a:pt x="249" y="34"/>
                  </a:cubicBezTo>
                  <a:cubicBezTo>
                    <a:pt x="119" y="42"/>
                    <a:pt x="105" y="0"/>
                    <a:pt x="129" y="109"/>
                  </a:cubicBezTo>
                  <a:cubicBezTo>
                    <a:pt x="142" y="167"/>
                    <a:pt x="210" y="173"/>
                    <a:pt x="256" y="199"/>
                  </a:cubicBezTo>
                  <a:cubicBezTo>
                    <a:pt x="272" y="208"/>
                    <a:pt x="301" y="229"/>
                    <a:pt x="301" y="229"/>
                  </a:cubicBezTo>
                  <a:cubicBezTo>
                    <a:pt x="339" y="285"/>
                    <a:pt x="320" y="293"/>
                    <a:pt x="264" y="311"/>
                  </a:cubicBezTo>
                  <a:cubicBezTo>
                    <a:pt x="190" y="289"/>
                    <a:pt x="294" y="323"/>
                    <a:pt x="219" y="289"/>
                  </a:cubicBezTo>
                  <a:cubicBezTo>
                    <a:pt x="205" y="283"/>
                    <a:pt x="174" y="274"/>
                    <a:pt x="174" y="274"/>
                  </a:cubicBezTo>
                  <a:cubicBezTo>
                    <a:pt x="155" y="245"/>
                    <a:pt x="147" y="240"/>
                    <a:pt x="114" y="251"/>
                  </a:cubicBezTo>
                  <a:cubicBezTo>
                    <a:pt x="78" y="274"/>
                    <a:pt x="44" y="258"/>
                    <a:pt x="2" y="266"/>
                  </a:cubicBezTo>
                  <a:cubicBezTo>
                    <a:pt x="4" y="281"/>
                    <a:pt x="2" y="297"/>
                    <a:pt x="9" y="311"/>
                  </a:cubicBezTo>
                  <a:cubicBezTo>
                    <a:pt x="13" y="319"/>
                    <a:pt x="25" y="320"/>
                    <a:pt x="32" y="326"/>
                  </a:cubicBezTo>
                  <a:cubicBezTo>
                    <a:pt x="38" y="332"/>
                    <a:pt x="40" y="343"/>
                    <a:pt x="47" y="348"/>
                  </a:cubicBezTo>
                  <a:cubicBezTo>
                    <a:pt x="56" y="354"/>
                    <a:pt x="67" y="353"/>
                    <a:pt x="77" y="356"/>
                  </a:cubicBezTo>
                  <a:cubicBezTo>
                    <a:pt x="82" y="363"/>
                    <a:pt x="87" y="370"/>
                    <a:pt x="91" y="378"/>
                  </a:cubicBezTo>
                  <a:cubicBezTo>
                    <a:pt x="95" y="385"/>
                    <a:pt x="92" y="396"/>
                    <a:pt x="99" y="401"/>
                  </a:cubicBezTo>
                  <a:cubicBezTo>
                    <a:pt x="112" y="410"/>
                    <a:pt x="144" y="416"/>
                    <a:pt x="144" y="416"/>
                  </a:cubicBezTo>
                  <a:cubicBezTo>
                    <a:pt x="156" y="454"/>
                    <a:pt x="139" y="450"/>
                    <a:pt x="106" y="461"/>
                  </a:cubicBezTo>
                  <a:cubicBezTo>
                    <a:pt x="108" y="466"/>
                    <a:pt x="121" y="501"/>
                    <a:pt x="121" y="506"/>
                  </a:cubicBezTo>
                  <a:cubicBezTo>
                    <a:pt x="121" y="543"/>
                    <a:pt x="76" y="556"/>
                    <a:pt x="47" y="565"/>
                  </a:cubicBezTo>
                  <a:cubicBezTo>
                    <a:pt x="19" y="583"/>
                    <a:pt x="20" y="598"/>
                    <a:pt x="2" y="625"/>
                  </a:cubicBezTo>
                  <a:cubicBezTo>
                    <a:pt x="4" y="635"/>
                    <a:pt x="0" y="651"/>
                    <a:pt x="9" y="655"/>
                  </a:cubicBezTo>
                  <a:cubicBezTo>
                    <a:pt x="22" y="661"/>
                    <a:pt x="61" y="646"/>
                    <a:pt x="77" y="640"/>
                  </a:cubicBezTo>
                  <a:cubicBezTo>
                    <a:pt x="103" y="667"/>
                    <a:pt x="108" y="699"/>
                    <a:pt x="129" y="730"/>
                  </a:cubicBezTo>
                  <a:cubicBezTo>
                    <a:pt x="166" y="716"/>
                    <a:pt x="159" y="689"/>
                    <a:pt x="181" y="655"/>
                  </a:cubicBezTo>
                  <a:cubicBezTo>
                    <a:pt x="184" y="645"/>
                    <a:pt x="186" y="635"/>
                    <a:pt x="189" y="625"/>
                  </a:cubicBezTo>
                  <a:cubicBezTo>
                    <a:pt x="191" y="615"/>
                    <a:pt x="186" y="598"/>
                    <a:pt x="196" y="595"/>
                  </a:cubicBezTo>
                  <a:cubicBezTo>
                    <a:pt x="205" y="592"/>
                    <a:pt x="207" y="610"/>
                    <a:pt x="211" y="618"/>
                  </a:cubicBezTo>
                  <a:cubicBezTo>
                    <a:pt x="229" y="653"/>
                    <a:pt x="205" y="630"/>
                    <a:pt x="241" y="655"/>
                  </a:cubicBezTo>
                  <a:cubicBezTo>
                    <a:pt x="244" y="648"/>
                    <a:pt x="245" y="640"/>
                    <a:pt x="249" y="633"/>
                  </a:cubicBezTo>
                  <a:cubicBezTo>
                    <a:pt x="253" y="625"/>
                    <a:pt x="260" y="618"/>
                    <a:pt x="264" y="610"/>
                  </a:cubicBezTo>
                  <a:cubicBezTo>
                    <a:pt x="270" y="596"/>
                    <a:pt x="278" y="565"/>
                    <a:pt x="278" y="565"/>
                  </a:cubicBezTo>
                  <a:cubicBezTo>
                    <a:pt x="315" y="575"/>
                    <a:pt x="339" y="587"/>
                    <a:pt x="353" y="543"/>
                  </a:cubicBezTo>
                  <a:cubicBezTo>
                    <a:pt x="359" y="502"/>
                    <a:pt x="351" y="473"/>
                    <a:pt x="391" y="461"/>
                  </a:cubicBezTo>
                  <a:cubicBezTo>
                    <a:pt x="410" y="432"/>
                    <a:pt x="423" y="418"/>
                    <a:pt x="458" y="431"/>
                  </a:cubicBezTo>
                  <a:cubicBezTo>
                    <a:pt x="468" y="446"/>
                    <a:pt x="482" y="459"/>
                    <a:pt x="488" y="476"/>
                  </a:cubicBezTo>
                  <a:cubicBezTo>
                    <a:pt x="507" y="532"/>
                    <a:pt x="501" y="531"/>
                    <a:pt x="563" y="550"/>
                  </a:cubicBezTo>
                  <a:cubicBezTo>
                    <a:pt x="605" y="542"/>
                    <a:pt x="622" y="545"/>
                    <a:pt x="608" y="498"/>
                  </a:cubicBezTo>
                  <a:cubicBezTo>
                    <a:pt x="619" y="442"/>
                    <a:pt x="618" y="467"/>
                    <a:pt x="660" y="438"/>
                  </a:cubicBezTo>
                  <a:cubicBezTo>
                    <a:pt x="646" y="403"/>
                    <a:pt x="646" y="383"/>
                    <a:pt x="615" y="363"/>
                  </a:cubicBezTo>
                  <a:cubicBezTo>
                    <a:pt x="672" y="346"/>
                    <a:pt x="638" y="286"/>
                    <a:pt x="615" y="251"/>
                  </a:cubicBezTo>
                  <a:cubicBezTo>
                    <a:pt x="610" y="200"/>
                    <a:pt x="606" y="170"/>
                    <a:pt x="593" y="124"/>
                  </a:cubicBezTo>
                  <a:cubicBezTo>
                    <a:pt x="591" y="117"/>
                    <a:pt x="591" y="106"/>
                    <a:pt x="585" y="102"/>
                  </a:cubicBezTo>
                  <a:cubicBezTo>
                    <a:pt x="575" y="95"/>
                    <a:pt x="560" y="97"/>
                    <a:pt x="548" y="94"/>
                  </a:cubicBezTo>
                  <a:cubicBezTo>
                    <a:pt x="536" y="97"/>
                    <a:pt x="466" y="121"/>
                    <a:pt x="466" y="102"/>
                  </a:cubicBezTo>
                  <a:close/>
                </a:path>
              </a:pathLst>
            </a:custGeom>
            <a:blipFill dpi="0" rotWithShape="0">
              <a:blip r:embed="rId3"/>
              <a:srcRect/>
              <a:tile tx="0" ty="0" sx="100000" sy="100000" flip="none" algn="tl"/>
            </a:blipFill>
            <a:ln w="12700">
              <a:solidFill>
                <a:schemeClr val="accent2"/>
              </a:solidFill>
              <a:round/>
              <a:headEnd/>
              <a:tailEnd/>
            </a:ln>
          </p:spPr>
          <p:txBody>
            <a:bodyPr/>
            <a:lstStyle/>
            <a:p>
              <a:endParaRPr lang="es-ES"/>
            </a:p>
          </p:txBody>
        </p:sp>
      </p:grpSp>
      <p:sp>
        <p:nvSpPr>
          <p:cNvPr id="52229" name="Text Box 150"/>
          <p:cNvSpPr txBox="1">
            <a:spLocks noChangeArrowheads="1"/>
          </p:cNvSpPr>
          <p:nvPr/>
        </p:nvSpPr>
        <p:spPr bwMode="auto">
          <a:xfrm>
            <a:off x="568325" y="3157538"/>
            <a:ext cx="1317625"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Goudy ExtraBold" pitchFamily="18" charset="0"/>
              </a:defRPr>
            </a:lvl1pPr>
            <a:lvl2pPr marL="742950" indent="-285750" eaLnBrk="0" hangingPunct="0">
              <a:spcBef>
                <a:spcPct val="20000"/>
              </a:spcBef>
              <a:buChar char="–"/>
              <a:defRPr sz="1400">
                <a:solidFill>
                  <a:schemeClr val="tx1"/>
                </a:solidFill>
                <a:latin typeface="Goudy ExtraBold" pitchFamily="18" charset="0"/>
              </a:defRPr>
            </a:lvl2pPr>
            <a:lvl3pPr marL="1143000" indent="-228600" eaLnBrk="0" hangingPunct="0">
              <a:spcBef>
                <a:spcPct val="20000"/>
              </a:spcBef>
              <a:buChar char="•"/>
              <a:defRPr sz="1400">
                <a:solidFill>
                  <a:schemeClr val="tx1"/>
                </a:solidFill>
                <a:latin typeface="Goudy ExtraBold" pitchFamily="18" charset="0"/>
              </a:defRPr>
            </a:lvl3pPr>
            <a:lvl4pPr marL="1600200" indent="-228600" eaLnBrk="0" hangingPunct="0">
              <a:spcBef>
                <a:spcPct val="20000"/>
              </a:spcBef>
              <a:buChar char="–"/>
              <a:defRPr sz="1400">
                <a:solidFill>
                  <a:schemeClr val="tx1"/>
                </a:solidFill>
                <a:latin typeface="Goudy ExtraBold" pitchFamily="18" charset="0"/>
              </a:defRPr>
            </a:lvl4pPr>
            <a:lvl5pPr marL="2057400" indent="-228600" eaLnBrk="0" hangingPunct="0">
              <a:spcBef>
                <a:spcPct val="20000"/>
              </a:spcBef>
              <a:buChar char="»"/>
              <a:defRPr sz="1400">
                <a:solidFill>
                  <a:schemeClr val="tx1"/>
                </a:solidFill>
                <a:latin typeface="Goudy ExtraBold" pitchFamily="18" charset="0"/>
              </a:defRPr>
            </a:lvl5pPr>
            <a:lvl6pPr marL="2514600" indent="-228600" eaLnBrk="0" fontAlgn="base" hangingPunct="0">
              <a:spcBef>
                <a:spcPct val="20000"/>
              </a:spcBef>
              <a:spcAft>
                <a:spcPct val="0"/>
              </a:spcAft>
              <a:buChar char="»"/>
              <a:defRPr sz="1400">
                <a:solidFill>
                  <a:schemeClr val="tx1"/>
                </a:solidFill>
                <a:latin typeface="Goudy ExtraBold" pitchFamily="18" charset="0"/>
              </a:defRPr>
            </a:lvl6pPr>
            <a:lvl7pPr marL="2971800" indent="-228600" eaLnBrk="0" fontAlgn="base" hangingPunct="0">
              <a:spcBef>
                <a:spcPct val="20000"/>
              </a:spcBef>
              <a:spcAft>
                <a:spcPct val="0"/>
              </a:spcAft>
              <a:buChar char="»"/>
              <a:defRPr sz="1400">
                <a:solidFill>
                  <a:schemeClr val="tx1"/>
                </a:solidFill>
                <a:latin typeface="Goudy ExtraBold" pitchFamily="18" charset="0"/>
              </a:defRPr>
            </a:lvl7pPr>
            <a:lvl8pPr marL="3429000" indent="-228600" eaLnBrk="0" fontAlgn="base" hangingPunct="0">
              <a:spcBef>
                <a:spcPct val="20000"/>
              </a:spcBef>
              <a:spcAft>
                <a:spcPct val="0"/>
              </a:spcAft>
              <a:buChar char="»"/>
              <a:defRPr sz="1400">
                <a:solidFill>
                  <a:schemeClr val="tx1"/>
                </a:solidFill>
                <a:latin typeface="Goudy ExtraBold" pitchFamily="18" charset="0"/>
              </a:defRPr>
            </a:lvl8pPr>
            <a:lvl9pPr marL="3886200" indent="-228600" eaLnBrk="0" fontAlgn="base" hangingPunct="0">
              <a:spcBef>
                <a:spcPct val="20000"/>
              </a:spcBef>
              <a:spcAft>
                <a:spcPct val="0"/>
              </a:spcAft>
              <a:buChar char="»"/>
              <a:defRPr sz="1400">
                <a:solidFill>
                  <a:schemeClr val="tx1"/>
                </a:solidFill>
                <a:latin typeface="Goudy ExtraBold" pitchFamily="18" charset="0"/>
              </a:defRPr>
            </a:lvl9pPr>
          </a:lstStyle>
          <a:p>
            <a:pPr algn="ctr">
              <a:spcBef>
                <a:spcPct val="0"/>
              </a:spcBef>
              <a:buFontTx/>
              <a:buNone/>
            </a:pPr>
            <a:r>
              <a:rPr lang="es-ES" altLang="es-ES" sz="1200" b="1" dirty="0">
                <a:solidFill>
                  <a:schemeClr val="bg1"/>
                </a:solidFill>
                <a:latin typeface="Arial" pitchFamily="34" charset="0"/>
              </a:rPr>
              <a:t>Balsa de </a:t>
            </a:r>
          </a:p>
          <a:p>
            <a:pPr algn="ctr">
              <a:spcBef>
                <a:spcPct val="0"/>
              </a:spcBef>
              <a:buFontTx/>
              <a:buNone/>
            </a:pPr>
            <a:r>
              <a:rPr lang="es-ES" altLang="es-ES" sz="1200" b="1" dirty="0">
                <a:solidFill>
                  <a:schemeClr val="bg1"/>
                </a:solidFill>
                <a:latin typeface="Arial" pitchFamily="34" charset="0"/>
              </a:rPr>
              <a:t>Abastecimiento</a:t>
            </a:r>
          </a:p>
          <a:p>
            <a:pPr algn="ctr">
              <a:spcBef>
                <a:spcPct val="0"/>
              </a:spcBef>
              <a:buFontTx/>
              <a:buNone/>
            </a:pPr>
            <a:r>
              <a:rPr lang="es-ES" altLang="es-ES" sz="1200" b="1" dirty="0">
                <a:solidFill>
                  <a:schemeClr val="bg1"/>
                </a:solidFill>
                <a:latin typeface="Arial" pitchFamily="34" charset="0"/>
              </a:rPr>
              <a:t>1,45 Hm3</a:t>
            </a:r>
          </a:p>
        </p:txBody>
      </p:sp>
      <p:pic>
        <p:nvPicPr>
          <p:cNvPr id="148" name="147 Imagen" descr="Plantilla ppt corporativa.jpg"/>
          <p:cNvPicPr>
            <a:picLocks noChangeAspect="1"/>
          </p:cNvPicPr>
          <p:nvPr/>
        </p:nvPicPr>
        <p:blipFill>
          <a:blip r:embed="rId5" cstate="print"/>
          <a:stretch>
            <a:fillRect/>
          </a:stretch>
        </p:blipFill>
        <p:spPr>
          <a:xfrm>
            <a:off x="428596" y="285728"/>
            <a:ext cx="8215370" cy="957872"/>
          </a:xfrm>
          <a:prstGeom prst="rect">
            <a:avLst/>
          </a:prstGeom>
        </p:spPr>
      </p:pic>
      <p:sp>
        <p:nvSpPr>
          <p:cNvPr id="149" name="148 Rectángulo"/>
          <p:cNvSpPr/>
          <p:nvPr/>
        </p:nvSpPr>
        <p:spPr>
          <a:xfrm>
            <a:off x="1227137" y="467380"/>
            <a:ext cx="7231289" cy="400110"/>
          </a:xfrm>
          <a:prstGeom prst="rect">
            <a:avLst/>
          </a:prstGeom>
        </p:spPr>
        <p:txBody>
          <a:bodyPr wrap="square">
            <a:spAutoFit/>
          </a:bodyPr>
          <a:lstStyle/>
          <a:p>
            <a:pPr algn="r"/>
            <a:r>
              <a:rPr lang="es-ES" sz="2000" dirty="0">
                <a:solidFill>
                  <a:schemeClr val="bg1"/>
                </a:solidFill>
                <a:latin typeface="Century Gothic" pitchFamily="34" charset="0"/>
              </a:rPr>
              <a:t>Dimensión ambiental: abastecimiento de agua</a:t>
            </a:r>
          </a:p>
        </p:txBody>
      </p:sp>
      <p:pic>
        <p:nvPicPr>
          <p:cNvPr id="3074" name="Picture 2"/>
          <p:cNvPicPr>
            <a:picLocks noChangeAspect="1" noChangeArrowheads="1"/>
          </p:cNvPicPr>
          <p:nvPr/>
        </p:nvPicPr>
        <p:blipFill>
          <a:blip r:embed="rId6" cstate="print">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68325" y="4420394"/>
            <a:ext cx="3159565" cy="21045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1 Rectángulo"/>
          <p:cNvSpPr/>
          <p:nvPr/>
        </p:nvSpPr>
        <p:spPr>
          <a:xfrm>
            <a:off x="4572000" y="1328569"/>
            <a:ext cx="4277509" cy="3108543"/>
          </a:xfrm>
          <a:prstGeom prst="rect">
            <a:avLst/>
          </a:prstGeom>
          <a:solidFill>
            <a:srgbClr val="FFFFFF">
              <a:alpha val="50196"/>
            </a:srgbClr>
          </a:solid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marL="536575" lvl="1" indent="-357188" algn="just">
              <a:spcBef>
                <a:spcPct val="20000"/>
              </a:spcBef>
              <a:buClr>
                <a:srgbClr val="69BE28"/>
              </a:buClr>
              <a:buSzPct val="150000"/>
              <a:buFont typeface="Wingdings" panose="05000000000000000000" pitchFamily="2" charset="2"/>
              <a:buChar char="ü"/>
            </a:pPr>
            <a:r>
              <a:rPr lang="es-ES" altLang="es-ES" sz="1400" b="1" dirty="0">
                <a:solidFill>
                  <a:schemeClr val="tx1"/>
                </a:solidFill>
                <a:latin typeface="Century Gothic" pitchFamily="34" charset="0"/>
              </a:rPr>
              <a:t>Agua de proceso: reutilización de aguas residuales urbanas depuradas de EDAR San Jerónimo</a:t>
            </a:r>
          </a:p>
          <a:p>
            <a:pPr marL="536575" lvl="1" indent="-357188" algn="just">
              <a:spcBef>
                <a:spcPct val="20000"/>
              </a:spcBef>
              <a:buClr>
                <a:srgbClr val="69BE28"/>
              </a:buClr>
              <a:buSzPct val="150000"/>
              <a:buFont typeface="Wingdings" panose="05000000000000000000" pitchFamily="2" charset="2"/>
              <a:buChar char="ü"/>
            </a:pPr>
            <a:endParaRPr lang="es-ES" altLang="es-ES" sz="1400" b="1" dirty="0">
              <a:solidFill>
                <a:schemeClr val="tx1"/>
              </a:solidFill>
              <a:latin typeface="Century Gothic" pitchFamily="34" charset="0"/>
            </a:endParaRPr>
          </a:p>
          <a:p>
            <a:pPr marL="536575" lvl="1" indent="-357188" algn="just">
              <a:spcBef>
                <a:spcPct val="20000"/>
              </a:spcBef>
              <a:buClr>
                <a:srgbClr val="69BE28"/>
              </a:buClr>
              <a:buSzPct val="150000"/>
              <a:buFont typeface="Wingdings" panose="05000000000000000000" pitchFamily="2" charset="2"/>
              <a:buChar char="ü"/>
            </a:pPr>
            <a:r>
              <a:rPr lang="es-ES" altLang="es-ES" sz="1400" b="1" dirty="0">
                <a:solidFill>
                  <a:schemeClr val="tx1"/>
                </a:solidFill>
                <a:latin typeface="Century Gothic" pitchFamily="34" charset="0"/>
              </a:rPr>
              <a:t>Economía Circular. Aplicación del R.D. 1620/2007 para la Reutilización de las Aguas Depuradas. Tratamiento por ultrafiltración para la reinyección y conservación del recurso.</a:t>
            </a:r>
          </a:p>
          <a:p>
            <a:pPr marL="536575" lvl="1" indent="-357188" algn="just">
              <a:spcBef>
                <a:spcPct val="20000"/>
              </a:spcBef>
              <a:buClr>
                <a:srgbClr val="69BE28"/>
              </a:buClr>
              <a:buSzPct val="150000"/>
              <a:buFont typeface="Wingdings" panose="05000000000000000000" pitchFamily="2" charset="2"/>
              <a:buChar char="ü"/>
            </a:pPr>
            <a:endParaRPr lang="es-ES" altLang="es-ES" sz="1400" b="1" dirty="0">
              <a:solidFill>
                <a:schemeClr val="tx1"/>
              </a:solidFill>
              <a:latin typeface="Century Gothic" pitchFamily="34" charset="0"/>
            </a:endParaRPr>
          </a:p>
          <a:p>
            <a:pPr marL="536575" lvl="1" indent="-357188" algn="just">
              <a:spcBef>
                <a:spcPct val="20000"/>
              </a:spcBef>
              <a:buClr>
                <a:srgbClr val="69BE28"/>
              </a:buClr>
              <a:buSzPct val="150000"/>
              <a:buFont typeface="Wingdings" panose="05000000000000000000" pitchFamily="2" charset="2"/>
              <a:buChar char="ü"/>
            </a:pPr>
            <a:r>
              <a:rPr lang="es-ES" altLang="es-ES" sz="1400" b="1" dirty="0">
                <a:solidFill>
                  <a:schemeClr val="tx1"/>
                </a:solidFill>
                <a:latin typeface="Century Gothic" pitchFamily="34" charset="0"/>
              </a:rPr>
              <a:t>El Plan de Vigilancia Ambiental contempla más de 8,500 muestreos al año.</a:t>
            </a:r>
          </a:p>
        </p:txBody>
      </p:sp>
    </p:spTree>
    <p:extLst>
      <p:ext uri="{BB962C8B-B14F-4D97-AF65-F5344CB8AC3E}">
        <p14:creationId xmlns:p14="http://schemas.microsoft.com/office/powerpoint/2010/main" val="18258230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 name="267 Imagen" descr="Plantilla ppt corporativa.jpg"/>
          <p:cNvPicPr>
            <a:picLocks noChangeAspect="1"/>
          </p:cNvPicPr>
          <p:nvPr/>
        </p:nvPicPr>
        <p:blipFill>
          <a:blip r:embed="rId3" cstate="print"/>
          <a:stretch>
            <a:fillRect/>
          </a:stretch>
        </p:blipFill>
        <p:spPr>
          <a:xfrm>
            <a:off x="428596" y="116632"/>
            <a:ext cx="8215370" cy="957872"/>
          </a:xfrm>
          <a:prstGeom prst="rect">
            <a:avLst/>
          </a:prstGeom>
        </p:spPr>
      </p:pic>
      <p:sp>
        <p:nvSpPr>
          <p:cNvPr id="269" name="268 Rectángulo"/>
          <p:cNvSpPr/>
          <p:nvPr/>
        </p:nvSpPr>
        <p:spPr>
          <a:xfrm>
            <a:off x="1331640" y="476672"/>
            <a:ext cx="7126786" cy="400110"/>
          </a:xfrm>
          <a:prstGeom prst="rect">
            <a:avLst/>
          </a:prstGeom>
        </p:spPr>
        <p:txBody>
          <a:bodyPr wrap="square">
            <a:spAutoFit/>
          </a:bodyPr>
          <a:lstStyle/>
          <a:p>
            <a:pPr algn="r"/>
            <a:r>
              <a:rPr lang="es-ES" sz="2000" dirty="0">
                <a:solidFill>
                  <a:schemeClr val="bg1"/>
                </a:solidFill>
                <a:latin typeface="Century Gothic" pitchFamily="34" charset="0"/>
              </a:rPr>
              <a:t>Dimensión ambiental: gestión residuos mineros</a:t>
            </a:r>
          </a:p>
        </p:txBody>
      </p:sp>
      <p:sp>
        <p:nvSpPr>
          <p:cNvPr id="274" name="273 Rectángulo"/>
          <p:cNvSpPr/>
          <p:nvPr/>
        </p:nvSpPr>
        <p:spPr>
          <a:xfrm>
            <a:off x="251520" y="1306512"/>
            <a:ext cx="8640959" cy="5362847"/>
          </a:xfrm>
          <a:prstGeom prst="rect">
            <a:avLst/>
          </a:prstGeom>
          <a:noFill/>
          <a:ln>
            <a:solidFill>
              <a:srgbClr val="A177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s-ES"/>
          </a:p>
        </p:txBody>
      </p:sp>
      <p:grpSp>
        <p:nvGrpSpPr>
          <p:cNvPr id="6" name="13 Grupo"/>
          <p:cNvGrpSpPr>
            <a:grpSpLocks/>
          </p:cNvGrpSpPr>
          <p:nvPr/>
        </p:nvGrpSpPr>
        <p:grpSpPr bwMode="auto">
          <a:xfrm>
            <a:off x="323527" y="1340768"/>
            <a:ext cx="8568951" cy="5305798"/>
            <a:chOff x="990600" y="1524000"/>
            <a:chExt cx="6781800" cy="4965009"/>
          </a:xfrm>
        </p:grpSpPr>
        <p:pic>
          <p:nvPicPr>
            <p:cNvPr id="7" name="2 Imagen" descr="32874.jpg"/>
            <p:cNvPicPr>
              <a:picLocks noChangeAspect="1"/>
            </p:cNvPicPr>
            <p:nvPr/>
          </p:nvPicPr>
          <p:blipFill>
            <a:blip r:embed="rId4" cstate="email">
              <a:extLst>
                <a:ext uri="{28A0092B-C50C-407E-A947-70E740481C1C}">
                  <a14:useLocalDpi xmlns:a14="http://schemas.microsoft.com/office/drawing/2010/main"/>
                </a:ext>
              </a:extLst>
            </a:blip>
            <a:srcRect r="2856" b="7143"/>
            <a:stretch>
              <a:fillRect/>
            </a:stretch>
          </p:blipFill>
          <p:spPr bwMode="auto">
            <a:xfrm>
              <a:off x="990600" y="1524000"/>
              <a:ext cx="6477000" cy="4953000"/>
            </a:xfrm>
            <a:prstGeom prst="rect">
              <a:avLst/>
            </a:prstGeom>
            <a:noFill/>
            <a:ln w="9525">
              <a:noFill/>
              <a:miter lim="800000"/>
              <a:headEnd/>
              <a:tailEnd/>
            </a:ln>
          </p:spPr>
        </p:pic>
        <p:sp>
          <p:nvSpPr>
            <p:cNvPr id="8" name="Text Box 469"/>
            <p:cNvSpPr txBox="1">
              <a:spLocks noChangeArrowheads="1"/>
            </p:cNvSpPr>
            <p:nvPr/>
          </p:nvSpPr>
          <p:spPr bwMode="auto">
            <a:xfrm>
              <a:off x="1905000" y="1600200"/>
              <a:ext cx="2209800" cy="338138"/>
            </a:xfrm>
            <a:prstGeom prst="rect">
              <a:avLst/>
            </a:prstGeom>
            <a:noFill/>
            <a:ln w="3175">
              <a:noFill/>
              <a:miter lim="800000"/>
              <a:headEnd/>
              <a:tailEnd/>
            </a:ln>
          </p:spPr>
          <p:txBody>
            <a:bodyPr>
              <a:spAutoFit/>
            </a:bodyPr>
            <a:lstStyle/>
            <a:p>
              <a:pPr>
                <a:spcBef>
                  <a:spcPct val="50000"/>
                </a:spcBef>
              </a:pPr>
              <a:r>
                <a:rPr lang="es-ES" sz="1600" b="1" dirty="0">
                  <a:solidFill>
                    <a:schemeClr val="bg1"/>
                  </a:solidFill>
                </a:rPr>
                <a:t>1. Polietileno 1,5 mm</a:t>
              </a:r>
              <a:endParaRPr lang="es-ES" sz="1600" b="1" baseline="30000" dirty="0">
                <a:solidFill>
                  <a:schemeClr val="bg1"/>
                </a:solidFill>
              </a:endParaRPr>
            </a:p>
          </p:txBody>
        </p:sp>
        <p:sp>
          <p:nvSpPr>
            <p:cNvPr id="9" name="Text Box 469"/>
            <p:cNvSpPr txBox="1">
              <a:spLocks noChangeArrowheads="1"/>
            </p:cNvSpPr>
            <p:nvPr/>
          </p:nvSpPr>
          <p:spPr bwMode="auto">
            <a:xfrm>
              <a:off x="5181600" y="6172200"/>
              <a:ext cx="2590800" cy="316809"/>
            </a:xfrm>
            <a:prstGeom prst="rect">
              <a:avLst/>
            </a:prstGeom>
            <a:noFill/>
            <a:ln w="3175">
              <a:noFill/>
              <a:miter lim="800000"/>
              <a:headEnd/>
              <a:tailEnd/>
            </a:ln>
          </p:spPr>
          <p:txBody>
            <a:bodyPr>
              <a:spAutoFit/>
            </a:bodyPr>
            <a:lstStyle/>
            <a:p>
              <a:pPr>
                <a:spcBef>
                  <a:spcPct val="50000"/>
                </a:spcBef>
              </a:pPr>
              <a:r>
                <a:rPr lang="es-ES" sz="1600" b="1" dirty="0">
                  <a:solidFill>
                    <a:schemeClr val="bg1"/>
                  </a:solidFill>
                </a:rPr>
                <a:t>3.  Geotextil 150 g/m2</a:t>
              </a:r>
              <a:endParaRPr lang="es-ES" sz="1600" b="1" baseline="30000" dirty="0">
                <a:solidFill>
                  <a:schemeClr val="bg1"/>
                </a:solidFill>
              </a:endParaRPr>
            </a:p>
          </p:txBody>
        </p:sp>
        <p:sp>
          <p:nvSpPr>
            <p:cNvPr id="10" name="Text Box 469"/>
            <p:cNvSpPr txBox="1">
              <a:spLocks noChangeArrowheads="1"/>
            </p:cNvSpPr>
            <p:nvPr/>
          </p:nvSpPr>
          <p:spPr bwMode="auto">
            <a:xfrm>
              <a:off x="1219200" y="5791200"/>
              <a:ext cx="4953000" cy="316809"/>
            </a:xfrm>
            <a:prstGeom prst="rect">
              <a:avLst/>
            </a:prstGeom>
            <a:noFill/>
            <a:ln w="3175">
              <a:noFill/>
              <a:miter lim="800000"/>
              <a:headEnd/>
              <a:tailEnd/>
            </a:ln>
          </p:spPr>
          <p:txBody>
            <a:bodyPr>
              <a:spAutoFit/>
            </a:bodyPr>
            <a:lstStyle/>
            <a:p>
              <a:pPr>
                <a:spcBef>
                  <a:spcPct val="50000"/>
                </a:spcBef>
              </a:pPr>
              <a:r>
                <a:rPr lang="es-ES" sz="1600" b="1" dirty="0">
                  <a:solidFill>
                    <a:schemeClr val="bg1"/>
                  </a:solidFill>
                </a:rPr>
                <a:t>4. Capa de raña para protección geotextil </a:t>
              </a:r>
              <a:endParaRPr lang="es-ES" sz="1600" b="1" baseline="30000" dirty="0">
                <a:solidFill>
                  <a:schemeClr val="bg1"/>
                </a:solidFill>
              </a:endParaRPr>
            </a:p>
          </p:txBody>
        </p:sp>
        <p:sp>
          <p:nvSpPr>
            <p:cNvPr id="11" name="Text Box 469"/>
            <p:cNvSpPr txBox="1">
              <a:spLocks noChangeArrowheads="1"/>
            </p:cNvSpPr>
            <p:nvPr/>
          </p:nvSpPr>
          <p:spPr bwMode="auto">
            <a:xfrm>
              <a:off x="4114800" y="1828800"/>
              <a:ext cx="3352800" cy="338138"/>
            </a:xfrm>
            <a:prstGeom prst="rect">
              <a:avLst/>
            </a:prstGeom>
            <a:noFill/>
            <a:ln w="3175">
              <a:noFill/>
              <a:miter lim="800000"/>
              <a:headEnd/>
              <a:tailEnd/>
            </a:ln>
          </p:spPr>
          <p:txBody>
            <a:bodyPr>
              <a:spAutoFit/>
            </a:bodyPr>
            <a:lstStyle/>
            <a:p>
              <a:pPr>
                <a:spcBef>
                  <a:spcPct val="50000"/>
                </a:spcBef>
              </a:pPr>
              <a:r>
                <a:rPr lang="es-ES" sz="1600" b="1" dirty="0">
                  <a:solidFill>
                    <a:schemeClr val="bg1"/>
                  </a:solidFill>
                </a:rPr>
                <a:t>2. Capa </a:t>
              </a:r>
              <a:r>
                <a:rPr lang="es-ES" sz="1600" b="1" dirty="0" err="1">
                  <a:solidFill>
                    <a:schemeClr val="bg1"/>
                  </a:solidFill>
                </a:rPr>
                <a:t>drenante</a:t>
              </a:r>
              <a:r>
                <a:rPr lang="es-ES" sz="1600" b="1" dirty="0">
                  <a:solidFill>
                    <a:schemeClr val="bg1"/>
                  </a:solidFill>
                </a:rPr>
                <a:t> (arenas) 0,6 m</a:t>
              </a:r>
              <a:endParaRPr lang="es-ES" sz="1600" b="1" baseline="30000" dirty="0">
                <a:solidFill>
                  <a:schemeClr val="bg1"/>
                </a:solidFill>
              </a:endParaRPr>
            </a:p>
          </p:txBody>
        </p:sp>
        <p:cxnSp>
          <p:nvCxnSpPr>
            <p:cNvPr id="12" name="10 Conector recto de flecha"/>
            <p:cNvCxnSpPr>
              <a:cxnSpLocks noChangeShapeType="1"/>
            </p:cNvCxnSpPr>
            <p:nvPr/>
          </p:nvCxnSpPr>
          <p:spPr bwMode="auto">
            <a:xfrm rot="16200000" flipH="1">
              <a:off x="2781300" y="2171700"/>
              <a:ext cx="1066800" cy="533400"/>
            </a:xfrm>
            <a:prstGeom prst="straightConnector1">
              <a:avLst/>
            </a:prstGeom>
            <a:noFill/>
            <a:ln w="9525" algn="ctr">
              <a:solidFill>
                <a:schemeClr val="bg1"/>
              </a:solidFill>
              <a:round/>
              <a:headEnd/>
              <a:tailEnd type="arrow" w="med" len="med"/>
            </a:ln>
          </p:spPr>
        </p:cxnSp>
        <p:cxnSp>
          <p:nvCxnSpPr>
            <p:cNvPr id="13" name="12 Conector recto de flecha"/>
            <p:cNvCxnSpPr>
              <a:cxnSpLocks noChangeShapeType="1"/>
            </p:cNvCxnSpPr>
            <p:nvPr/>
          </p:nvCxnSpPr>
          <p:spPr bwMode="auto">
            <a:xfrm rot="5400000">
              <a:off x="4419600" y="2514600"/>
              <a:ext cx="914400" cy="152400"/>
            </a:xfrm>
            <a:prstGeom prst="straightConnector1">
              <a:avLst/>
            </a:prstGeom>
            <a:noFill/>
            <a:ln w="9525" algn="ctr">
              <a:solidFill>
                <a:schemeClr val="bg1"/>
              </a:solidFill>
              <a:round/>
              <a:headEnd/>
              <a:tailEnd type="arrow" w="med" len="med"/>
            </a:ln>
          </p:spPr>
        </p:cxnSp>
        <p:cxnSp>
          <p:nvCxnSpPr>
            <p:cNvPr id="14" name="16 Conector recto de flecha"/>
            <p:cNvCxnSpPr>
              <a:cxnSpLocks noChangeShapeType="1"/>
            </p:cNvCxnSpPr>
            <p:nvPr/>
          </p:nvCxnSpPr>
          <p:spPr bwMode="auto">
            <a:xfrm rot="5400000" flipH="1" flipV="1">
              <a:off x="3505200" y="5029200"/>
              <a:ext cx="1066800" cy="457200"/>
            </a:xfrm>
            <a:prstGeom prst="straightConnector1">
              <a:avLst/>
            </a:prstGeom>
            <a:noFill/>
            <a:ln w="9525" algn="ctr">
              <a:solidFill>
                <a:schemeClr val="bg1"/>
              </a:solidFill>
              <a:round/>
              <a:headEnd/>
              <a:tailEnd type="arrow" w="med" len="med"/>
            </a:ln>
          </p:spPr>
        </p:cxnSp>
        <p:cxnSp>
          <p:nvCxnSpPr>
            <p:cNvPr id="15" name="20 Conector recto de flecha"/>
            <p:cNvCxnSpPr>
              <a:cxnSpLocks noChangeShapeType="1"/>
            </p:cNvCxnSpPr>
            <p:nvPr/>
          </p:nvCxnSpPr>
          <p:spPr bwMode="auto">
            <a:xfrm rot="16200000" flipV="1">
              <a:off x="5524500" y="5372100"/>
              <a:ext cx="1143000" cy="457200"/>
            </a:xfrm>
            <a:prstGeom prst="straightConnector1">
              <a:avLst/>
            </a:prstGeom>
            <a:noFill/>
            <a:ln w="9525" algn="ctr">
              <a:solidFill>
                <a:srgbClr val="FFFFFF"/>
              </a:solidFill>
              <a:round/>
              <a:headEnd/>
              <a:tailEnd type="arrow" w="med" len="med"/>
            </a:ln>
          </p:spPr>
        </p:cxnSp>
      </p:grpSp>
      <p:sp>
        <p:nvSpPr>
          <p:cNvPr id="16" name="Text Box 469"/>
          <p:cNvSpPr txBox="1">
            <a:spLocks noChangeArrowheads="1"/>
          </p:cNvSpPr>
          <p:nvPr/>
        </p:nvSpPr>
        <p:spPr bwMode="auto">
          <a:xfrm>
            <a:off x="516088" y="2363736"/>
            <a:ext cx="2792130" cy="338554"/>
          </a:xfrm>
          <a:prstGeom prst="rect">
            <a:avLst/>
          </a:prstGeom>
          <a:noFill/>
          <a:ln w="3175">
            <a:noFill/>
            <a:miter lim="800000"/>
            <a:headEnd/>
            <a:tailEnd/>
          </a:ln>
        </p:spPr>
        <p:txBody>
          <a:bodyPr>
            <a:spAutoFit/>
          </a:bodyPr>
          <a:lstStyle/>
          <a:p>
            <a:pPr>
              <a:spcBef>
                <a:spcPct val="50000"/>
              </a:spcBef>
            </a:pPr>
            <a:r>
              <a:rPr lang="es-ES" sz="1600" b="1" dirty="0">
                <a:solidFill>
                  <a:schemeClr val="bg1"/>
                </a:solidFill>
              </a:rPr>
              <a:t>0. Margas impermeables</a:t>
            </a:r>
            <a:endParaRPr lang="es-ES" sz="1600" b="1" baseline="30000" dirty="0">
              <a:solidFill>
                <a:schemeClr val="bg1"/>
              </a:solidFill>
            </a:endParaRPr>
          </a:p>
        </p:txBody>
      </p:sp>
      <p:cxnSp>
        <p:nvCxnSpPr>
          <p:cNvPr id="17" name="10 Conector recto de flecha"/>
          <p:cNvCxnSpPr>
            <a:cxnSpLocks noChangeShapeType="1"/>
          </p:cNvCxnSpPr>
          <p:nvPr/>
        </p:nvCxnSpPr>
        <p:spPr bwMode="auto">
          <a:xfrm rot="16200000" flipH="1">
            <a:off x="666562" y="2882047"/>
            <a:ext cx="1140023" cy="673962"/>
          </a:xfrm>
          <a:prstGeom prst="straightConnector1">
            <a:avLst/>
          </a:prstGeom>
          <a:noFill/>
          <a:ln w="9525" algn="ctr">
            <a:solidFill>
              <a:schemeClr val="bg1"/>
            </a:solidFill>
            <a:round/>
            <a:headEnd/>
            <a:tailEnd type="arrow" w="med" len="med"/>
          </a:ln>
        </p:spPr>
      </p:cxnSp>
      <p:sp>
        <p:nvSpPr>
          <p:cNvPr id="2" name="TextBox 1"/>
          <p:cNvSpPr txBox="1"/>
          <p:nvPr/>
        </p:nvSpPr>
        <p:spPr>
          <a:xfrm>
            <a:off x="4174740" y="3616494"/>
            <a:ext cx="3456384" cy="369332"/>
          </a:xfrm>
          <a:prstGeom prst="rect">
            <a:avLst/>
          </a:prstGeom>
          <a:noFill/>
        </p:spPr>
        <p:txBody>
          <a:bodyPr wrap="square" rtlCol="0">
            <a:spAutoFit/>
          </a:bodyPr>
          <a:lstStyle/>
          <a:p>
            <a:r>
              <a:rPr lang="es-ES_tradnl" dirty="0">
                <a:solidFill>
                  <a:srgbClr val="92D050"/>
                </a:solidFill>
                <a:latin typeface="Arial" pitchFamily="34" charset="0"/>
                <a:cs typeface="Arial" pitchFamily="34" charset="0"/>
              </a:rPr>
              <a:t>Mejores Técnicas Disponibles</a:t>
            </a:r>
            <a:endParaRPr lang="es-ES" dirty="0">
              <a:solidFill>
                <a:srgbClr val="92D050"/>
              </a:solidFill>
              <a:latin typeface="Arial" pitchFamily="34" charset="0"/>
              <a:cs typeface="Arial" pitchFamily="34" charset="0"/>
            </a:endParaRPr>
          </a:p>
        </p:txBody>
      </p:sp>
    </p:spTree>
    <p:extLst>
      <p:ext uri="{BB962C8B-B14F-4D97-AF65-F5344CB8AC3E}">
        <p14:creationId xmlns:p14="http://schemas.microsoft.com/office/powerpoint/2010/main" val="1288731430"/>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 name="267 Imagen" descr="Plantilla ppt corporativa.jpg"/>
          <p:cNvPicPr>
            <a:picLocks noChangeAspect="1"/>
          </p:cNvPicPr>
          <p:nvPr/>
        </p:nvPicPr>
        <p:blipFill>
          <a:blip r:embed="rId3" cstate="print"/>
          <a:stretch>
            <a:fillRect/>
          </a:stretch>
        </p:blipFill>
        <p:spPr>
          <a:xfrm>
            <a:off x="428596" y="116632"/>
            <a:ext cx="8215370" cy="957872"/>
          </a:xfrm>
          <a:prstGeom prst="rect">
            <a:avLst/>
          </a:prstGeom>
        </p:spPr>
      </p:pic>
      <p:sp>
        <p:nvSpPr>
          <p:cNvPr id="269" name="268 Rectángulo"/>
          <p:cNvSpPr/>
          <p:nvPr/>
        </p:nvSpPr>
        <p:spPr>
          <a:xfrm>
            <a:off x="1331640" y="476672"/>
            <a:ext cx="7126786" cy="400110"/>
          </a:xfrm>
          <a:prstGeom prst="rect">
            <a:avLst/>
          </a:prstGeom>
        </p:spPr>
        <p:txBody>
          <a:bodyPr wrap="square">
            <a:spAutoFit/>
          </a:bodyPr>
          <a:lstStyle/>
          <a:p>
            <a:pPr algn="r"/>
            <a:r>
              <a:rPr lang="es-ES" sz="2000" dirty="0">
                <a:solidFill>
                  <a:schemeClr val="bg1"/>
                </a:solidFill>
                <a:latin typeface="Century Gothic" pitchFamily="34" charset="0"/>
              </a:rPr>
              <a:t>Dimensión ambiental: gestión residuos mineros</a:t>
            </a:r>
          </a:p>
        </p:txBody>
      </p:sp>
      <p:sp>
        <p:nvSpPr>
          <p:cNvPr id="274" name="273 Rectángulo"/>
          <p:cNvSpPr/>
          <p:nvPr/>
        </p:nvSpPr>
        <p:spPr>
          <a:xfrm>
            <a:off x="251520" y="1306512"/>
            <a:ext cx="8640959" cy="5362847"/>
          </a:xfrm>
          <a:prstGeom prst="rect">
            <a:avLst/>
          </a:prstGeom>
          <a:noFill/>
          <a:ln>
            <a:solidFill>
              <a:srgbClr val="A177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s-ES"/>
          </a:p>
        </p:txBody>
      </p:sp>
      <p:pic>
        <p:nvPicPr>
          <p:cNvPr id="6" name="Picture 3" descr="Z:\Presentaciones\MMH\Imagenes\dron\DJI_0123.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l="18362" t="5270" r="6706" b="39784"/>
          <a:stretch/>
        </p:blipFill>
        <p:spPr bwMode="auto">
          <a:xfrm>
            <a:off x="323527" y="1340768"/>
            <a:ext cx="8497925" cy="511256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21 CuadroTexto"/>
          <p:cNvSpPr txBox="1"/>
          <p:nvPr/>
        </p:nvSpPr>
        <p:spPr>
          <a:xfrm>
            <a:off x="683568" y="1340768"/>
            <a:ext cx="7815878" cy="523220"/>
          </a:xfrm>
          <a:prstGeom prst="rect">
            <a:avLst/>
          </a:prstGeom>
          <a:noFill/>
          <a:ln w="22225">
            <a:solidFill>
              <a:schemeClr val="accent3"/>
            </a:solidFill>
          </a:ln>
        </p:spPr>
        <p:txBody>
          <a:bodyPr wrap="square" rtlCol="0">
            <a:spAutoFit/>
          </a:bodyPr>
          <a:lstStyle/>
          <a:p>
            <a:pPr algn="ctr"/>
            <a:r>
              <a:rPr lang="es-ES" sz="1400" b="1" dirty="0"/>
              <a:t>INSTALACIÓN DE ENCAPSULAMIENTO DE RESIDUOS MINEROS DE PROCESO EN SECO</a:t>
            </a:r>
          </a:p>
          <a:p>
            <a:pPr algn="ctr"/>
            <a:r>
              <a:rPr lang="es-ES" sz="1400" b="1" dirty="0"/>
              <a:t>RESTAURACIÓN PROGRESIVA</a:t>
            </a:r>
          </a:p>
        </p:txBody>
      </p:sp>
      <p:sp>
        <p:nvSpPr>
          <p:cNvPr id="9" name="14 CuadroTexto"/>
          <p:cNvSpPr txBox="1"/>
          <p:nvPr/>
        </p:nvSpPr>
        <p:spPr>
          <a:xfrm>
            <a:off x="695178" y="4644425"/>
            <a:ext cx="1872208" cy="461665"/>
          </a:xfrm>
          <a:prstGeom prst="rect">
            <a:avLst/>
          </a:prstGeom>
          <a:noFill/>
        </p:spPr>
        <p:txBody>
          <a:bodyPr wrap="square" rtlCol="0">
            <a:spAutoFit/>
          </a:bodyPr>
          <a:lstStyle/>
          <a:p>
            <a:pPr algn="ctr"/>
            <a:r>
              <a:rPr lang="es-ES" sz="1200" b="1" dirty="0"/>
              <a:t>Zona rehabilitada: Pastizal y forestación</a:t>
            </a:r>
          </a:p>
        </p:txBody>
      </p:sp>
      <p:cxnSp>
        <p:nvCxnSpPr>
          <p:cNvPr id="10" name="19 Conector recto de flecha"/>
          <p:cNvCxnSpPr>
            <a:stCxn id="9" idx="0"/>
          </p:cNvCxnSpPr>
          <p:nvPr/>
        </p:nvCxnSpPr>
        <p:spPr>
          <a:xfrm flipV="1">
            <a:off x="1631282" y="4140369"/>
            <a:ext cx="1755596" cy="504056"/>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20 Conector recto de flecha"/>
          <p:cNvCxnSpPr/>
          <p:nvPr/>
        </p:nvCxnSpPr>
        <p:spPr>
          <a:xfrm>
            <a:off x="2306758" y="3187624"/>
            <a:ext cx="0" cy="490336"/>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22 CuadroTexto"/>
          <p:cNvSpPr txBox="1"/>
          <p:nvPr/>
        </p:nvSpPr>
        <p:spPr>
          <a:xfrm>
            <a:off x="1154630" y="2591944"/>
            <a:ext cx="2435778" cy="461665"/>
          </a:xfrm>
          <a:prstGeom prst="rect">
            <a:avLst/>
          </a:prstGeom>
          <a:noFill/>
        </p:spPr>
        <p:txBody>
          <a:bodyPr wrap="square" rtlCol="0">
            <a:spAutoFit/>
          </a:bodyPr>
          <a:lstStyle/>
          <a:p>
            <a:pPr algn="ctr"/>
            <a:r>
              <a:rPr lang="es-ES" sz="1200" b="1" dirty="0"/>
              <a:t>Clausura celdas agotadas: Sellado y rehabilitación ambiental</a:t>
            </a:r>
          </a:p>
        </p:txBody>
      </p:sp>
      <p:cxnSp>
        <p:nvCxnSpPr>
          <p:cNvPr id="13" name="24 Conector recto de flecha"/>
          <p:cNvCxnSpPr/>
          <p:nvPr/>
        </p:nvCxnSpPr>
        <p:spPr>
          <a:xfrm flipH="1">
            <a:off x="4250974" y="3071081"/>
            <a:ext cx="879210" cy="723423"/>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25 CuadroTexto"/>
          <p:cNvSpPr txBox="1"/>
          <p:nvPr/>
        </p:nvSpPr>
        <p:spPr>
          <a:xfrm>
            <a:off x="4208290" y="2609416"/>
            <a:ext cx="1944216" cy="461665"/>
          </a:xfrm>
          <a:prstGeom prst="rect">
            <a:avLst/>
          </a:prstGeom>
          <a:noFill/>
        </p:spPr>
        <p:txBody>
          <a:bodyPr wrap="square" rtlCol="0">
            <a:spAutoFit/>
          </a:bodyPr>
          <a:lstStyle/>
          <a:p>
            <a:pPr algn="ctr"/>
            <a:r>
              <a:rPr lang="es-ES" sz="1200" b="1" dirty="0"/>
              <a:t>Celda activa de residuos mineros de proceso</a:t>
            </a:r>
          </a:p>
        </p:txBody>
      </p:sp>
      <p:cxnSp>
        <p:nvCxnSpPr>
          <p:cNvPr id="15" name="29 Conector recto de flecha"/>
          <p:cNvCxnSpPr/>
          <p:nvPr/>
        </p:nvCxnSpPr>
        <p:spPr>
          <a:xfrm flipH="1">
            <a:off x="6642352" y="3132257"/>
            <a:ext cx="344926" cy="772479"/>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32 CuadroTexto"/>
          <p:cNvSpPr txBox="1"/>
          <p:nvPr/>
        </p:nvSpPr>
        <p:spPr>
          <a:xfrm>
            <a:off x="6339206" y="2622124"/>
            <a:ext cx="1924670" cy="461665"/>
          </a:xfrm>
          <a:prstGeom prst="rect">
            <a:avLst/>
          </a:prstGeom>
          <a:noFill/>
        </p:spPr>
        <p:txBody>
          <a:bodyPr wrap="square" rtlCol="0">
            <a:spAutoFit/>
          </a:bodyPr>
          <a:lstStyle/>
          <a:p>
            <a:pPr algn="ctr"/>
            <a:r>
              <a:rPr lang="es-ES" sz="1200" b="1" dirty="0"/>
              <a:t>Barrera impermeable de </a:t>
            </a:r>
            <a:r>
              <a:rPr lang="es-ES" sz="1200" b="1" dirty="0" err="1"/>
              <a:t>geomembrana</a:t>
            </a:r>
            <a:endParaRPr lang="es-ES" sz="1200" b="1" dirty="0"/>
          </a:p>
        </p:txBody>
      </p:sp>
      <p:sp>
        <p:nvSpPr>
          <p:cNvPr id="17" name="25 CuadroTexto"/>
          <p:cNvSpPr txBox="1"/>
          <p:nvPr/>
        </p:nvSpPr>
        <p:spPr>
          <a:xfrm>
            <a:off x="5724128" y="5748803"/>
            <a:ext cx="3066785" cy="461665"/>
          </a:xfrm>
          <a:prstGeom prst="rect">
            <a:avLst/>
          </a:prstGeom>
          <a:noFill/>
        </p:spPr>
        <p:txBody>
          <a:bodyPr wrap="square" rtlCol="0">
            <a:spAutoFit/>
          </a:bodyPr>
          <a:lstStyle/>
          <a:p>
            <a:pPr algn="ctr"/>
            <a:r>
              <a:rPr lang="es-ES" sz="1200" b="1" dirty="0">
                <a:solidFill>
                  <a:schemeClr val="bg1"/>
                </a:solidFill>
              </a:rPr>
              <a:t>Esta instalación es hoy en día objeto de un proyecto de reprocesamiento de estériles.</a:t>
            </a:r>
          </a:p>
        </p:txBody>
      </p:sp>
      <p:sp>
        <p:nvSpPr>
          <p:cNvPr id="2" name="TextBox 1"/>
          <p:cNvSpPr txBox="1"/>
          <p:nvPr/>
        </p:nvSpPr>
        <p:spPr>
          <a:xfrm>
            <a:off x="6152505" y="4365104"/>
            <a:ext cx="2491461" cy="923330"/>
          </a:xfrm>
          <a:prstGeom prst="rect">
            <a:avLst/>
          </a:prstGeom>
          <a:noFill/>
        </p:spPr>
        <p:txBody>
          <a:bodyPr wrap="square" rtlCol="0">
            <a:spAutoFit/>
          </a:bodyPr>
          <a:lstStyle/>
          <a:p>
            <a:r>
              <a:rPr lang="es-ES_tradnl" dirty="0">
                <a:solidFill>
                  <a:srgbClr val="FFFF00"/>
                </a:solidFill>
                <a:latin typeface="Arial" pitchFamily="34" charset="0"/>
                <a:cs typeface="Arial" pitchFamily="34" charset="0"/>
              </a:rPr>
              <a:t>MTD, almacenamiento en seco. Economía Circular</a:t>
            </a:r>
            <a:endParaRPr lang="es-ES" dirty="0">
              <a:solidFill>
                <a:srgbClr val="FFFF00"/>
              </a:solidFill>
              <a:latin typeface="Arial" pitchFamily="34" charset="0"/>
              <a:cs typeface="Arial" pitchFamily="34" charset="0"/>
            </a:endParaRPr>
          </a:p>
        </p:txBody>
      </p:sp>
    </p:spTree>
    <p:extLst>
      <p:ext uri="{BB962C8B-B14F-4D97-AF65-F5344CB8AC3E}">
        <p14:creationId xmlns:p14="http://schemas.microsoft.com/office/powerpoint/2010/main" val="3389221790"/>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 name="267 Imagen" descr="Plantilla ppt corporativa.jpg"/>
          <p:cNvPicPr>
            <a:picLocks noChangeAspect="1"/>
          </p:cNvPicPr>
          <p:nvPr/>
        </p:nvPicPr>
        <p:blipFill>
          <a:blip r:embed="rId3" cstate="print"/>
          <a:stretch>
            <a:fillRect/>
          </a:stretch>
        </p:blipFill>
        <p:spPr>
          <a:xfrm>
            <a:off x="428596" y="116632"/>
            <a:ext cx="8215370" cy="957872"/>
          </a:xfrm>
          <a:prstGeom prst="rect">
            <a:avLst/>
          </a:prstGeom>
        </p:spPr>
      </p:pic>
      <p:sp>
        <p:nvSpPr>
          <p:cNvPr id="269" name="268 Rectángulo"/>
          <p:cNvSpPr/>
          <p:nvPr/>
        </p:nvSpPr>
        <p:spPr>
          <a:xfrm>
            <a:off x="1331640" y="476672"/>
            <a:ext cx="7126786" cy="400110"/>
          </a:xfrm>
          <a:prstGeom prst="rect">
            <a:avLst/>
          </a:prstGeom>
        </p:spPr>
        <p:txBody>
          <a:bodyPr wrap="square">
            <a:spAutoFit/>
          </a:bodyPr>
          <a:lstStyle/>
          <a:p>
            <a:pPr algn="r"/>
            <a:r>
              <a:rPr lang="es-ES" sz="2000" dirty="0">
                <a:solidFill>
                  <a:schemeClr val="bg1"/>
                </a:solidFill>
                <a:latin typeface="Century Gothic" pitchFamily="34" charset="0"/>
              </a:rPr>
              <a:t>Dimensión ambiental: gestión residuos mineros</a:t>
            </a:r>
          </a:p>
        </p:txBody>
      </p:sp>
      <p:sp>
        <p:nvSpPr>
          <p:cNvPr id="274" name="273 Rectángulo"/>
          <p:cNvSpPr/>
          <p:nvPr/>
        </p:nvSpPr>
        <p:spPr>
          <a:xfrm>
            <a:off x="95034" y="1074504"/>
            <a:ext cx="8941462" cy="5594855"/>
          </a:xfrm>
          <a:prstGeom prst="rect">
            <a:avLst/>
          </a:prstGeom>
          <a:noFill/>
          <a:ln>
            <a:solidFill>
              <a:srgbClr val="A177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s-ES"/>
          </a:p>
        </p:txBody>
      </p:sp>
      <p:sp>
        <p:nvSpPr>
          <p:cNvPr id="8" name="21 CuadroTexto"/>
          <p:cNvSpPr txBox="1"/>
          <p:nvPr/>
        </p:nvSpPr>
        <p:spPr>
          <a:xfrm>
            <a:off x="323527" y="1052736"/>
            <a:ext cx="8467385" cy="338554"/>
          </a:xfrm>
          <a:prstGeom prst="rect">
            <a:avLst/>
          </a:prstGeom>
          <a:noFill/>
          <a:ln w="22225">
            <a:solidFill>
              <a:schemeClr val="accent3"/>
            </a:solidFill>
          </a:ln>
        </p:spPr>
        <p:txBody>
          <a:bodyPr wrap="square" rtlCol="0">
            <a:spAutoFit/>
          </a:bodyPr>
          <a:lstStyle/>
          <a:p>
            <a:pPr algn="ctr"/>
            <a:r>
              <a:rPr lang="es-ES" sz="1400" b="1" dirty="0"/>
              <a:t>GESTIÓN DE RESIDUOS MINEROS. DESVÍOS DE ARROYOS- VÍAS PECUARIAS - </a:t>
            </a:r>
            <a:r>
              <a:rPr lang="es-ES" sz="1600" b="1" dirty="0"/>
              <a:t>RESTAURACIÓN PROGRESIVA </a:t>
            </a:r>
          </a:p>
        </p:txBody>
      </p:sp>
      <p:sp>
        <p:nvSpPr>
          <p:cNvPr id="17" name="25 CuadroTexto"/>
          <p:cNvSpPr txBox="1"/>
          <p:nvPr/>
        </p:nvSpPr>
        <p:spPr>
          <a:xfrm>
            <a:off x="5724128" y="5748803"/>
            <a:ext cx="3066785" cy="461665"/>
          </a:xfrm>
          <a:prstGeom prst="rect">
            <a:avLst/>
          </a:prstGeom>
          <a:noFill/>
        </p:spPr>
        <p:txBody>
          <a:bodyPr wrap="square" rtlCol="0">
            <a:spAutoFit/>
          </a:bodyPr>
          <a:lstStyle/>
          <a:p>
            <a:pPr algn="ctr"/>
            <a:r>
              <a:rPr lang="es-ES" sz="1200" b="1" dirty="0">
                <a:solidFill>
                  <a:schemeClr val="bg1"/>
                </a:solidFill>
              </a:rPr>
              <a:t>Esta instalación es hoy en día objeto de un proyecto de reprocesamiento de estériles.</a:t>
            </a:r>
          </a:p>
        </p:txBody>
      </p:sp>
      <p:pic>
        <p:nvPicPr>
          <p:cNvPr id="3" name="Picture 2"/>
          <p:cNvPicPr>
            <a:picLocks noChangeAspect="1"/>
          </p:cNvPicPr>
          <p:nvPr/>
        </p:nvPicPr>
        <p:blipFill rotWithShape="1">
          <a:blip r:embed="rId4" cstate="email">
            <a:extLst>
              <a:ext uri="{28A0092B-C50C-407E-A947-70E740481C1C}">
                <a14:useLocalDpi xmlns:a14="http://schemas.microsoft.com/office/drawing/2010/main"/>
              </a:ext>
            </a:extLst>
          </a:blip>
          <a:srcRect t="10751"/>
          <a:stretch/>
        </p:blipFill>
        <p:spPr>
          <a:xfrm>
            <a:off x="4236496" y="3429000"/>
            <a:ext cx="4800000" cy="3212950"/>
          </a:xfrm>
          <a:prstGeom prst="rect">
            <a:avLst/>
          </a:prstGeom>
        </p:spPr>
      </p:pic>
      <p:pic>
        <p:nvPicPr>
          <p:cNvPr id="4" name="Picture 3"/>
          <p:cNvPicPr>
            <a:picLocks noChangeAspect="1"/>
          </p:cNvPicPr>
          <p:nvPr/>
        </p:nvPicPr>
        <p:blipFill rotWithShape="1">
          <a:blip r:embed="rId5" cstate="email">
            <a:extLst>
              <a:ext uri="{28A0092B-C50C-407E-A947-70E740481C1C}">
                <a14:useLocalDpi xmlns:a14="http://schemas.microsoft.com/office/drawing/2010/main"/>
              </a:ext>
            </a:extLst>
          </a:blip>
          <a:srcRect t="10751"/>
          <a:stretch/>
        </p:blipFill>
        <p:spPr>
          <a:xfrm>
            <a:off x="95033" y="3429000"/>
            <a:ext cx="4800000" cy="3212950"/>
          </a:xfrm>
          <a:prstGeom prst="rect">
            <a:avLst/>
          </a:prstGeom>
        </p:spPr>
      </p:pic>
      <p:pic>
        <p:nvPicPr>
          <p:cNvPr id="19" name="Picture 3"/>
          <p:cNvPicPr>
            <a:picLocks noChangeAspect="1" noChangeArrowheads="1"/>
          </p:cNvPicPr>
          <p:nvPr/>
        </p:nvPicPr>
        <p:blipFill rotWithShape="1">
          <a:blip r:embed="rId6" cstate="email">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rcRect t="17644"/>
          <a:stretch/>
        </p:blipFill>
        <p:spPr bwMode="auto">
          <a:xfrm>
            <a:off x="901492" y="1314738"/>
            <a:ext cx="7269577" cy="2394566"/>
          </a:xfrm>
          <a:prstGeom prst="rect">
            <a:avLst/>
          </a:prstGeom>
          <a:ln>
            <a:noFill/>
          </a:ln>
          <a:effectLst>
            <a:softEdge rad="112500"/>
          </a:effectLst>
        </p:spPr>
      </p:pic>
    </p:spTree>
    <p:extLst>
      <p:ext uri="{BB962C8B-B14F-4D97-AF65-F5344CB8AC3E}">
        <p14:creationId xmlns:p14="http://schemas.microsoft.com/office/powerpoint/2010/main" val="2349882202"/>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 name="267 Imagen" descr="Plantilla ppt corporativa.jpg"/>
          <p:cNvPicPr>
            <a:picLocks noChangeAspect="1"/>
          </p:cNvPicPr>
          <p:nvPr/>
        </p:nvPicPr>
        <p:blipFill>
          <a:blip r:embed="rId3" cstate="print"/>
          <a:stretch>
            <a:fillRect/>
          </a:stretch>
        </p:blipFill>
        <p:spPr>
          <a:xfrm>
            <a:off x="428596" y="116632"/>
            <a:ext cx="8215370" cy="957872"/>
          </a:xfrm>
          <a:prstGeom prst="rect">
            <a:avLst/>
          </a:prstGeom>
        </p:spPr>
      </p:pic>
      <p:sp>
        <p:nvSpPr>
          <p:cNvPr id="269" name="268 Rectángulo"/>
          <p:cNvSpPr/>
          <p:nvPr/>
        </p:nvSpPr>
        <p:spPr>
          <a:xfrm>
            <a:off x="1331640" y="476672"/>
            <a:ext cx="7126786" cy="400110"/>
          </a:xfrm>
          <a:prstGeom prst="rect">
            <a:avLst/>
          </a:prstGeom>
        </p:spPr>
        <p:txBody>
          <a:bodyPr wrap="square">
            <a:spAutoFit/>
          </a:bodyPr>
          <a:lstStyle/>
          <a:p>
            <a:pPr algn="r"/>
            <a:r>
              <a:rPr lang="es-ES" sz="2000" dirty="0">
                <a:solidFill>
                  <a:schemeClr val="bg1"/>
                </a:solidFill>
                <a:latin typeface="Century Gothic" pitchFamily="34" charset="0"/>
              </a:rPr>
              <a:t>Dimensión ambiental: biodiversidad</a:t>
            </a:r>
          </a:p>
        </p:txBody>
      </p:sp>
      <p:sp>
        <p:nvSpPr>
          <p:cNvPr id="274" name="273 Rectángulo"/>
          <p:cNvSpPr/>
          <p:nvPr/>
        </p:nvSpPr>
        <p:spPr>
          <a:xfrm>
            <a:off x="251520" y="1306512"/>
            <a:ext cx="8640959" cy="5362847"/>
          </a:xfrm>
          <a:prstGeom prst="rect">
            <a:avLst/>
          </a:prstGeom>
          <a:noFill/>
          <a:ln>
            <a:solidFill>
              <a:srgbClr val="A177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s-ES"/>
          </a:p>
        </p:txBody>
      </p:sp>
      <p:pic>
        <p:nvPicPr>
          <p:cNvPr id="2" name="Picture 1"/>
          <p:cNvPicPr>
            <a:picLocks noChangeAspect="1"/>
          </p:cNvPicPr>
          <p:nvPr/>
        </p:nvPicPr>
        <p:blipFill>
          <a:blip r:embed="rId4"/>
          <a:stretch>
            <a:fillRect/>
          </a:stretch>
        </p:blipFill>
        <p:spPr>
          <a:xfrm>
            <a:off x="334131" y="1322552"/>
            <a:ext cx="8475738" cy="5328000"/>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520" y="1236822"/>
            <a:ext cx="3194261" cy="2395696"/>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47864" y="4228835"/>
            <a:ext cx="3194261" cy="2395696"/>
          </a:xfrm>
          <a:prstGeom prst="rect">
            <a:avLst/>
          </a:prstGeom>
        </p:spPr>
      </p:pic>
      <p:sp>
        <p:nvSpPr>
          <p:cNvPr id="5" name="TextBox 4"/>
          <p:cNvSpPr txBox="1"/>
          <p:nvPr/>
        </p:nvSpPr>
        <p:spPr>
          <a:xfrm>
            <a:off x="6300193" y="3212976"/>
            <a:ext cx="2509676" cy="646331"/>
          </a:xfrm>
          <a:prstGeom prst="rect">
            <a:avLst/>
          </a:prstGeom>
          <a:noFill/>
        </p:spPr>
        <p:txBody>
          <a:bodyPr wrap="square" rtlCol="0">
            <a:spAutoFit/>
          </a:bodyPr>
          <a:lstStyle/>
          <a:p>
            <a:r>
              <a:rPr lang="es-ES_tradnl" dirty="0">
                <a:solidFill>
                  <a:srgbClr val="FFFF00"/>
                </a:solidFill>
                <a:latin typeface="Arial" pitchFamily="34" charset="0"/>
                <a:cs typeface="Arial" pitchFamily="34" charset="0"/>
              </a:rPr>
              <a:t>330 Ha de ZMC vs 1000 Ha del proyecto</a:t>
            </a:r>
            <a:endParaRPr lang="es-ES" dirty="0">
              <a:solidFill>
                <a:srgbClr val="FFFF00"/>
              </a:solidFill>
              <a:latin typeface="Arial" pitchFamily="34" charset="0"/>
              <a:cs typeface="Arial" pitchFamily="34" charset="0"/>
            </a:endParaRPr>
          </a:p>
        </p:txBody>
      </p:sp>
    </p:spTree>
    <p:extLst>
      <p:ext uri="{BB962C8B-B14F-4D97-AF65-F5344CB8AC3E}">
        <p14:creationId xmlns:p14="http://schemas.microsoft.com/office/powerpoint/2010/main" val="2542331777"/>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 name="267 Imagen" descr="Plantilla ppt corporativa.jpg"/>
          <p:cNvPicPr>
            <a:picLocks noChangeAspect="1"/>
          </p:cNvPicPr>
          <p:nvPr/>
        </p:nvPicPr>
        <p:blipFill>
          <a:blip r:embed="rId3" cstate="print"/>
          <a:stretch>
            <a:fillRect/>
          </a:stretch>
        </p:blipFill>
        <p:spPr>
          <a:xfrm>
            <a:off x="428596" y="116632"/>
            <a:ext cx="8215370" cy="957872"/>
          </a:xfrm>
          <a:prstGeom prst="rect">
            <a:avLst/>
          </a:prstGeom>
        </p:spPr>
      </p:pic>
      <p:sp>
        <p:nvSpPr>
          <p:cNvPr id="269" name="268 Rectángulo"/>
          <p:cNvSpPr/>
          <p:nvPr/>
        </p:nvSpPr>
        <p:spPr>
          <a:xfrm>
            <a:off x="1331640" y="476672"/>
            <a:ext cx="7126786" cy="400110"/>
          </a:xfrm>
          <a:prstGeom prst="rect">
            <a:avLst/>
          </a:prstGeom>
        </p:spPr>
        <p:txBody>
          <a:bodyPr wrap="square">
            <a:spAutoFit/>
          </a:bodyPr>
          <a:lstStyle/>
          <a:p>
            <a:pPr algn="r"/>
            <a:r>
              <a:rPr lang="es-ES" sz="2000" dirty="0">
                <a:solidFill>
                  <a:schemeClr val="bg1"/>
                </a:solidFill>
                <a:latin typeface="Century Gothic" pitchFamily="34" charset="0"/>
              </a:rPr>
              <a:t>Dimensión ambiental: biodiversidad</a:t>
            </a:r>
          </a:p>
        </p:txBody>
      </p:sp>
      <p:sp>
        <p:nvSpPr>
          <p:cNvPr id="274" name="273 Rectángulo"/>
          <p:cNvSpPr/>
          <p:nvPr/>
        </p:nvSpPr>
        <p:spPr>
          <a:xfrm>
            <a:off x="251520" y="1306512"/>
            <a:ext cx="8640959" cy="5362847"/>
          </a:xfrm>
          <a:prstGeom prst="rect">
            <a:avLst/>
          </a:prstGeom>
          <a:noFill/>
          <a:ln>
            <a:solidFill>
              <a:srgbClr val="A177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s-ES"/>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6016" y="1020780"/>
            <a:ext cx="3857562" cy="1932971"/>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92080" y="4252163"/>
            <a:ext cx="3351886" cy="2513915"/>
          </a:xfrm>
          <a:prstGeom prst="rect">
            <a:avLst/>
          </a:prstGeom>
        </p:spPr>
      </p:pic>
      <p:pic>
        <p:nvPicPr>
          <p:cNvPr id="8" name="Picture 7"/>
          <p:cNvPicPr>
            <a:picLocks noChangeAspect="1"/>
          </p:cNvPicPr>
          <p:nvPr/>
        </p:nvPicPr>
        <p:blipFill rotWithShape="1">
          <a:blip r:embed="rId6"/>
          <a:srcRect l="6910" t="32154" r="29461" b="10955"/>
          <a:stretch/>
        </p:blipFill>
        <p:spPr>
          <a:xfrm>
            <a:off x="446924" y="4728162"/>
            <a:ext cx="3740020" cy="1881022"/>
          </a:xfrm>
          <a:prstGeom prst="rect">
            <a:avLst/>
          </a:prstGeom>
        </p:spPr>
      </p:pic>
      <p:pic>
        <p:nvPicPr>
          <p:cNvPr id="9" name="Picture Placeholder 57"/>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175418" y="1020780"/>
            <a:ext cx="4242685" cy="1430546"/>
          </a:xfrm>
          <a:prstGeom prst="rect">
            <a:avLst/>
          </a:prstGeom>
        </p:spPr>
      </p:pic>
      <p:pic>
        <p:nvPicPr>
          <p:cNvPr id="10" name="Picture 9"/>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23528" y="2595324"/>
            <a:ext cx="2651787" cy="1988840"/>
          </a:xfrm>
          <a:prstGeom prst="rect">
            <a:avLst/>
          </a:prstGeom>
        </p:spPr>
      </p:pic>
      <p:pic>
        <p:nvPicPr>
          <p:cNvPr id="11" name="Picture 2" descr="Y:\FOTOS\2016\FOTOS POR TEMA\FAUNA\Sin título.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203848" y="3043126"/>
            <a:ext cx="3543266" cy="157717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p:cNvSpPr txBox="1"/>
          <p:nvPr/>
        </p:nvSpPr>
        <p:spPr>
          <a:xfrm>
            <a:off x="6876256" y="3068960"/>
            <a:ext cx="1868114" cy="1200329"/>
          </a:xfrm>
          <a:prstGeom prst="rect">
            <a:avLst/>
          </a:prstGeom>
          <a:noFill/>
        </p:spPr>
        <p:txBody>
          <a:bodyPr wrap="square" rtlCol="0">
            <a:spAutoFit/>
          </a:bodyPr>
          <a:lstStyle/>
          <a:p>
            <a:r>
              <a:rPr lang="es-ES_tradnl" dirty="0">
                <a:latin typeface="Arial" pitchFamily="34" charset="0"/>
                <a:cs typeface="Arial" pitchFamily="34" charset="0"/>
              </a:rPr>
              <a:t>Aumento de la biodiversidad y oportunidades de usos futuros.</a:t>
            </a:r>
            <a:endParaRPr lang="es-ES" dirty="0">
              <a:latin typeface="Arial" pitchFamily="34" charset="0"/>
              <a:cs typeface="Arial" pitchFamily="34" charset="0"/>
            </a:endParaRPr>
          </a:p>
        </p:txBody>
      </p:sp>
    </p:spTree>
    <p:extLst>
      <p:ext uri="{BB962C8B-B14F-4D97-AF65-F5344CB8AC3E}">
        <p14:creationId xmlns:p14="http://schemas.microsoft.com/office/powerpoint/2010/main" val="962585874"/>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descr="Plantilla ppt corporativa.jpg"/>
          <p:cNvPicPr>
            <a:picLocks noChangeAspect="1"/>
          </p:cNvPicPr>
          <p:nvPr/>
        </p:nvPicPr>
        <p:blipFill>
          <a:blip r:embed="rId3" cstate="print"/>
          <a:stretch>
            <a:fillRect/>
          </a:stretch>
        </p:blipFill>
        <p:spPr>
          <a:xfrm>
            <a:off x="428596" y="285728"/>
            <a:ext cx="8215370" cy="957872"/>
          </a:xfrm>
          <a:prstGeom prst="rect">
            <a:avLst/>
          </a:prstGeom>
        </p:spPr>
      </p:pic>
      <p:sp>
        <p:nvSpPr>
          <p:cNvPr id="7" name="6 CuadroTexto"/>
          <p:cNvSpPr txBox="1"/>
          <p:nvPr/>
        </p:nvSpPr>
        <p:spPr>
          <a:xfrm>
            <a:off x="1331640" y="508610"/>
            <a:ext cx="7240888" cy="400110"/>
          </a:xfrm>
          <a:prstGeom prst="rect">
            <a:avLst/>
          </a:prstGeom>
          <a:noFill/>
          <a:ln>
            <a:noFill/>
          </a:ln>
        </p:spPr>
        <p:txBody>
          <a:bodyPr wrap="square" rtlCol="0">
            <a:spAutoFit/>
          </a:bodyPr>
          <a:lstStyle/>
          <a:p>
            <a:pPr algn="r"/>
            <a:r>
              <a:rPr lang="es-ES" sz="2000" dirty="0">
                <a:solidFill>
                  <a:schemeClr val="bg1"/>
                </a:solidFill>
                <a:latin typeface="Century Gothic" pitchFamily="34" charset="0"/>
              </a:rPr>
              <a:t>Gestión Minera Sostenible: dificultades y soluciones</a:t>
            </a:r>
          </a:p>
        </p:txBody>
      </p:sp>
      <p:sp>
        <p:nvSpPr>
          <p:cNvPr id="9" name="Text Box 5"/>
          <p:cNvSpPr txBox="1">
            <a:spLocks noChangeArrowheads="1"/>
          </p:cNvSpPr>
          <p:nvPr/>
        </p:nvSpPr>
        <p:spPr bwMode="auto">
          <a:xfrm>
            <a:off x="428596" y="1268760"/>
            <a:ext cx="8215369" cy="4662815"/>
          </a:xfrm>
          <a:prstGeom prst="rect">
            <a:avLst/>
          </a:prstGeom>
          <a:noFill/>
          <a:ln w="19050" algn="ctr">
            <a:noFill/>
            <a:miter lim="800000"/>
            <a:headEnd/>
            <a:tailEnd/>
          </a:ln>
        </p:spPr>
        <p:txBody>
          <a:bodyPr wrap="square">
            <a:spAutoFit/>
          </a:bodyPr>
          <a:lstStyle/>
          <a:p>
            <a:pPr>
              <a:lnSpc>
                <a:spcPct val="150000"/>
              </a:lnSpc>
              <a:buClr>
                <a:srgbClr val="69BE28"/>
              </a:buClr>
              <a:buSzPct val="150000"/>
            </a:pPr>
            <a:r>
              <a:rPr lang="es-ES_tradnl" dirty="0">
                <a:latin typeface="Century Gothic" pitchFamily="34" charset="0"/>
              </a:rPr>
              <a:t>DIFICULTADES DE IMPLEMENTACIÓN</a:t>
            </a:r>
          </a:p>
          <a:p>
            <a:pPr marL="285750" indent="-285750">
              <a:lnSpc>
                <a:spcPct val="150000"/>
              </a:lnSpc>
              <a:buClr>
                <a:srgbClr val="69BE28"/>
              </a:buClr>
              <a:buSzPct val="150000"/>
              <a:buFont typeface="Wingdings" panose="05000000000000000000" pitchFamily="2" charset="2"/>
              <a:buChar char="ü"/>
            </a:pPr>
            <a:r>
              <a:rPr lang="es-ES_tradnl" dirty="0">
                <a:latin typeface="Century Gothic" pitchFamily="34" charset="0"/>
              </a:rPr>
              <a:t>Cambio paradigma de la gestión de la empresa.</a:t>
            </a:r>
          </a:p>
          <a:p>
            <a:pPr marL="285750" indent="-285750">
              <a:lnSpc>
                <a:spcPct val="150000"/>
              </a:lnSpc>
              <a:buClr>
                <a:srgbClr val="69BE28"/>
              </a:buClr>
              <a:buSzPct val="150000"/>
              <a:buFont typeface="Wingdings" panose="05000000000000000000" pitchFamily="2" charset="2"/>
              <a:buChar char="ü"/>
            </a:pPr>
            <a:r>
              <a:rPr lang="es-ES_tradnl" dirty="0">
                <a:latin typeface="Century Gothic" pitchFamily="34" charset="0"/>
              </a:rPr>
              <a:t>Variedad de referentes de gestión y reporte.</a:t>
            </a:r>
          </a:p>
          <a:p>
            <a:pPr marL="285750" indent="-285750">
              <a:lnSpc>
                <a:spcPct val="150000"/>
              </a:lnSpc>
              <a:buClr>
                <a:srgbClr val="69BE28"/>
              </a:buClr>
              <a:buSzPct val="150000"/>
              <a:buFont typeface="Wingdings" panose="05000000000000000000" pitchFamily="2" charset="2"/>
              <a:buChar char="ü"/>
            </a:pPr>
            <a:r>
              <a:rPr lang="es-ES_tradnl" dirty="0">
                <a:latin typeface="Century Gothic" pitchFamily="34" charset="0"/>
              </a:rPr>
              <a:t>Alto nivel de exigencia en el cumplimiento.</a:t>
            </a:r>
          </a:p>
          <a:p>
            <a:pPr marL="285750" indent="-285750">
              <a:lnSpc>
                <a:spcPct val="150000"/>
              </a:lnSpc>
              <a:buClr>
                <a:srgbClr val="69BE28"/>
              </a:buClr>
              <a:buSzPct val="150000"/>
              <a:buFont typeface="Wingdings" panose="05000000000000000000" pitchFamily="2" charset="2"/>
              <a:buChar char="ü"/>
            </a:pPr>
            <a:r>
              <a:rPr lang="es-ES_tradnl" dirty="0">
                <a:latin typeface="Century Gothic" pitchFamily="34" charset="0"/>
              </a:rPr>
              <a:t>Complejidad en el establecimiento de objetivos e indicadores.</a:t>
            </a:r>
          </a:p>
          <a:p>
            <a:pPr marL="285750" indent="-285750">
              <a:lnSpc>
                <a:spcPct val="150000"/>
              </a:lnSpc>
              <a:buClr>
                <a:srgbClr val="69BE28"/>
              </a:buClr>
              <a:buSzPct val="150000"/>
              <a:buFont typeface="Wingdings" panose="05000000000000000000" pitchFamily="2" charset="2"/>
              <a:buChar char="ü"/>
            </a:pPr>
            <a:r>
              <a:rPr lang="es-ES_tradnl" dirty="0">
                <a:latin typeface="Century Gothic" pitchFamily="34" charset="0"/>
              </a:rPr>
              <a:t>Complejidad para visualizar el retorno a los GI.</a:t>
            </a:r>
          </a:p>
          <a:p>
            <a:pPr marL="285750" indent="-285750">
              <a:lnSpc>
                <a:spcPct val="150000"/>
              </a:lnSpc>
              <a:buClr>
                <a:srgbClr val="69BE28"/>
              </a:buClr>
              <a:buSzPct val="150000"/>
              <a:buFont typeface="Wingdings" panose="05000000000000000000" pitchFamily="2" charset="2"/>
              <a:buChar char="ü"/>
            </a:pPr>
            <a:r>
              <a:rPr lang="es-ES_tradnl" dirty="0">
                <a:latin typeface="Century Gothic" pitchFamily="34" charset="0"/>
              </a:rPr>
              <a:t>Necesidad de conocimiento técnico y de refuerzo de </a:t>
            </a:r>
            <a:r>
              <a:rPr lang="es-ES_tradnl" dirty="0" err="1">
                <a:latin typeface="Century Gothic" pitchFamily="34" charset="0"/>
              </a:rPr>
              <a:t>I+D+i</a:t>
            </a:r>
            <a:r>
              <a:rPr lang="es-ES_tradnl" dirty="0">
                <a:latin typeface="Century Gothic" pitchFamily="34" charset="0"/>
              </a:rPr>
              <a:t>.</a:t>
            </a:r>
          </a:p>
          <a:p>
            <a:pPr marL="285750" indent="-285750">
              <a:lnSpc>
                <a:spcPct val="150000"/>
              </a:lnSpc>
              <a:buClr>
                <a:srgbClr val="69BE28"/>
              </a:buClr>
              <a:buSzPct val="150000"/>
              <a:buFont typeface="Wingdings" panose="05000000000000000000" pitchFamily="2" charset="2"/>
              <a:buChar char="ü"/>
            </a:pPr>
            <a:r>
              <a:rPr lang="es-ES_tradnl" dirty="0">
                <a:latin typeface="Century Gothic" pitchFamily="34" charset="0"/>
              </a:rPr>
              <a:t>Falta de agilidad de las Administraciones. </a:t>
            </a:r>
            <a:r>
              <a:rPr lang="es-ES_tradnl" dirty="0" err="1">
                <a:latin typeface="Century Gothic" pitchFamily="34" charset="0"/>
              </a:rPr>
              <a:t>Trámitación</a:t>
            </a:r>
            <a:r>
              <a:rPr lang="es-ES_tradnl" dirty="0">
                <a:latin typeface="Century Gothic" pitchFamily="34" charset="0"/>
              </a:rPr>
              <a:t>, inversión.</a:t>
            </a:r>
          </a:p>
          <a:p>
            <a:pPr marL="285750" indent="-285750">
              <a:lnSpc>
                <a:spcPct val="150000"/>
              </a:lnSpc>
              <a:buClr>
                <a:srgbClr val="69BE28"/>
              </a:buClr>
              <a:buSzPct val="150000"/>
              <a:buFont typeface="Wingdings" panose="05000000000000000000" pitchFamily="2" charset="2"/>
              <a:buChar char="ü"/>
            </a:pPr>
            <a:r>
              <a:rPr lang="es-ES_tradnl" dirty="0">
                <a:latin typeface="Century Gothic" pitchFamily="34" charset="0"/>
              </a:rPr>
              <a:t>Sesgo de la opinión de la sociedad. Inercia al cambio.</a:t>
            </a:r>
          </a:p>
          <a:p>
            <a:pPr marL="285750" indent="-285750">
              <a:lnSpc>
                <a:spcPct val="150000"/>
              </a:lnSpc>
              <a:buClr>
                <a:srgbClr val="69BE28"/>
              </a:buClr>
              <a:buSzPct val="150000"/>
              <a:buFont typeface="Wingdings" panose="05000000000000000000" pitchFamily="2" charset="2"/>
              <a:buChar char="ü"/>
            </a:pPr>
            <a:r>
              <a:rPr lang="es-ES_tradnl" dirty="0">
                <a:latin typeface="Century Gothic" pitchFamily="34" charset="0"/>
              </a:rPr>
              <a:t>Dificultad general de permeabilidad del mensaje positivo.</a:t>
            </a:r>
          </a:p>
          <a:p>
            <a:pPr marL="285750" indent="-285750">
              <a:lnSpc>
                <a:spcPct val="150000"/>
              </a:lnSpc>
              <a:buClr>
                <a:srgbClr val="69BE28"/>
              </a:buClr>
              <a:buSzPct val="150000"/>
              <a:buFont typeface="Wingdings" panose="05000000000000000000" pitchFamily="2" charset="2"/>
              <a:buChar char="ü"/>
            </a:pPr>
            <a:endParaRPr lang="es-ES_tradnl" dirty="0">
              <a:latin typeface="Century Gothic" pitchFamily="34" charset="0"/>
            </a:endParaRPr>
          </a:p>
        </p:txBody>
      </p:sp>
      <p:sp>
        <p:nvSpPr>
          <p:cNvPr id="12" name="11 Rectángulo"/>
          <p:cNvSpPr/>
          <p:nvPr/>
        </p:nvSpPr>
        <p:spPr>
          <a:xfrm>
            <a:off x="429166" y="1196752"/>
            <a:ext cx="8214800" cy="5220580"/>
          </a:xfrm>
          <a:prstGeom prst="rect">
            <a:avLst/>
          </a:prstGeom>
          <a:noFill/>
          <a:ln>
            <a:solidFill>
              <a:srgbClr val="A17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6639250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descr="Plantilla ppt corporativa.jpg"/>
          <p:cNvPicPr>
            <a:picLocks noChangeAspect="1"/>
          </p:cNvPicPr>
          <p:nvPr/>
        </p:nvPicPr>
        <p:blipFill>
          <a:blip r:embed="rId3" cstate="print"/>
          <a:stretch>
            <a:fillRect/>
          </a:stretch>
        </p:blipFill>
        <p:spPr>
          <a:xfrm>
            <a:off x="428596" y="285728"/>
            <a:ext cx="8215370" cy="957872"/>
          </a:xfrm>
          <a:prstGeom prst="rect">
            <a:avLst/>
          </a:prstGeom>
        </p:spPr>
      </p:pic>
      <p:sp>
        <p:nvSpPr>
          <p:cNvPr id="7" name="6 CuadroTexto"/>
          <p:cNvSpPr txBox="1"/>
          <p:nvPr/>
        </p:nvSpPr>
        <p:spPr>
          <a:xfrm>
            <a:off x="1331640" y="508610"/>
            <a:ext cx="7240888" cy="400110"/>
          </a:xfrm>
          <a:prstGeom prst="rect">
            <a:avLst/>
          </a:prstGeom>
          <a:noFill/>
          <a:ln>
            <a:noFill/>
          </a:ln>
        </p:spPr>
        <p:txBody>
          <a:bodyPr wrap="square" rtlCol="0">
            <a:spAutoFit/>
          </a:bodyPr>
          <a:lstStyle/>
          <a:p>
            <a:pPr algn="r"/>
            <a:r>
              <a:rPr lang="es-ES" sz="2000" dirty="0">
                <a:solidFill>
                  <a:schemeClr val="bg1"/>
                </a:solidFill>
                <a:latin typeface="Century Gothic" pitchFamily="34" charset="0"/>
              </a:rPr>
              <a:t>Gestión Minera Sostenible: dificultades y soluciones</a:t>
            </a:r>
          </a:p>
        </p:txBody>
      </p:sp>
      <p:sp>
        <p:nvSpPr>
          <p:cNvPr id="9" name="Text Box 5"/>
          <p:cNvSpPr txBox="1">
            <a:spLocks noChangeArrowheads="1"/>
          </p:cNvSpPr>
          <p:nvPr/>
        </p:nvSpPr>
        <p:spPr bwMode="auto">
          <a:xfrm>
            <a:off x="428596" y="1268760"/>
            <a:ext cx="8215369" cy="5078313"/>
          </a:xfrm>
          <a:prstGeom prst="rect">
            <a:avLst/>
          </a:prstGeom>
          <a:noFill/>
          <a:ln w="19050" algn="ctr">
            <a:noFill/>
            <a:miter lim="800000"/>
            <a:headEnd/>
            <a:tailEnd/>
          </a:ln>
        </p:spPr>
        <p:txBody>
          <a:bodyPr wrap="square">
            <a:spAutoFit/>
          </a:bodyPr>
          <a:lstStyle/>
          <a:p>
            <a:pPr>
              <a:lnSpc>
                <a:spcPct val="150000"/>
              </a:lnSpc>
              <a:buClr>
                <a:srgbClr val="69BE28"/>
              </a:buClr>
              <a:buSzPct val="150000"/>
            </a:pPr>
            <a:r>
              <a:rPr lang="es-ES_tradnl" dirty="0">
                <a:latin typeface="Century Gothic" pitchFamily="34" charset="0"/>
              </a:rPr>
              <a:t>SOLUCIONES</a:t>
            </a:r>
          </a:p>
          <a:p>
            <a:pPr marL="285750" indent="-285750">
              <a:lnSpc>
                <a:spcPct val="150000"/>
              </a:lnSpc>
              <a:buClr>
                <a:srgbClr val="69BE28"/>
              </a:buClr>
              <a:buSzPct val="150000"/>
              <a:buFont typeface="Wingdings" panose="05000000000000000000" pitchFamily="2" charset="2"/>
              <a:buChar char="ü"/>
            </a:pPr>
            <a:r>
              <a:rPr lang="es-ES_tradnl" dirty="0">
                <a:latin typeface="Century Gothic" pitchFamily="34" charset="0"/>
              </a:rPr>
              <a:t>Integración, compromiso. Visión, diseño, implementación, resultados.</a:t>
            </a:r>
          </a:p>
          <a:p>
            <a:pPr marL="285750" indent="-285750">
              <a:lnSpc>
                <a:spcPct val="150000"/>
              </a:lnSpc>
              <a:buClr>
                <a:srgbClr val="69BE28"/>
              </a:buClr>
              <a:buSzPct val="150000"/>
              <a:buFont typeface="Wingdings" panose="05000000000000000000" pitchFamily="2" charset="2"/>
              <a:buChar char="ü"/>
            </a:pPr>
            <a:r>
              <a:rPr lang="es-ES_tradnl" dirty="0">
                <a:latin typeface="Century Gothic" pitchFamily="34" charset="0"/>
              </a:rPr>
              <a:t>Optimización de referentes. Empresa, Administración, Sociedad.</a:t>
            </a:r>
          </a:p>
          <a:p>
            <a:pPr marL="285750" indent="-285750">
              <a:lnSpc>
                <a:spcPct val="150000"/>
              </a:lnSpc>
              <a:buClr>
                <a:srgbClr val="69BE28"/>
              </a:buClr>
              <a:buSzPct val="150000"/>
              <a:buFont typeface="Wingdings" panose="05000000000000000000" pitchFamily="2" charset="2"/>
              <a:buChar char="ü"/>
            </a:pPr>
            <a:r>
              <a:rPr lang="es-ES_tradnl" dirty="0" err="1">
                <a:latin typeface="Century Gothic" pitchFamily="34" charset="0"/>
              </a:rPr>
              <a:t>MTDs</a:t>
            </a:r>
            <a:r>
              <a:rPr lang="es-ES_tradnl" dirty="0">
                <a:latin typeface="Century Gothic" pitchFamily="34" charset="0"/>
              </a:rPr>
              <a:t>, conocimiento, talento, autocontrol, reporte.</a:t>
            </a:r>
          </a:p>
          <a:p>
            <a:pPr marL="285750" indent="-285750">
              <a:lnSpc>
                <a:spcPct val="150000"/>
              </a:lnSpc>
              <a:buClr>
                <a:srgbClr val="69BE28"/>
              </a:buClr>
              <a:buSzPct val="150000"/>
              <a:buFont typeface="Wingdings" panose="05000000000000000000" pitchFamily="2" charset="2"/>
              <a:buChar char="ü"/>
            </a:pPr>
            <a:r>
              <a:rPr lang="es-ES_tradnl" dirty="0">
                <a:latin typeface="Century Gothic" pitchFamily="34" charset="0"/>
              </a:rPr>
              <a:t>Equipo y conocimiento.</a:t>
            </a:r>
          </a:p>
          <a:p>
            <a:pPr marL="285750" indent="-285750">
              <a:lnSpc>
                <a:spcPct val="150000"/>
              </a:lnSpc>
              <a:buClr>
                <a:srgbClr val="69BE28"/>
              </a:buClr>
              <a:buSzPct val="150000"/>
              <a:buFont typeface="Wingdings" panose="05000000000000000000" pitchFamily="2" charset="2"/>
              <a:buChar char="ü"/>
            </a:pPr>
            <a:r>
              <a:rPr lang="es-ES_tradnl" dirty="0">
                <a:latin typeface="Century Gothic" pitchFamily="34" charset="0"/>
              </a:rPr>
              <a:t>Enfoque a resultados.</a:t>
            </a:r>
          </a:p>
          <a:p>
            <a:pPr marL="285750" indent="-285750">
              <a:lnSpc>
                <a:spcPct val="150000"/>
              </a:lnSpc>
              <a:buClr>
                <a:srgbClr val="69BE28"/>
              </a:buClr>
              <a:buSzPct val="150000"/>
              <a:buFont typeface="Wingdings" panose="05000000000000000000" pitchFamily="2" charset="2"/>
              <a:buChar char="ü"/>
            </a:pPr>
            <a:r>
              <a:rPr lang="es-ES_tradnl" dirty="0">
                <a:latin typeface="Century Gothic" pitchFamily="34" charset="0"/>
              </a:rPr>
              <a:t>Mejora continua, innovación.</a:t>
            </a:r>
          </a:p>
          <a:p>
            <a:pPr marL="285750" indent="-285750">
              <a:lnSpc>
                <a:spcPct val="150000"/>
              </a:lnSpc>
              <a:buClr>
                <a:srgbClr val="69BE28"/>
              </a:buClr>
              <a:buSzPct val="150000"/>
              <a:buFont typeface="Wingdings" panose="05000000000000000000" pitchFamily="2" charset="2"/>
              <a:buChar char="ü"/>
            </a:pPr>
            <a:r>
              <a:rPr lang="es-ES_tradnl" dirty="0">
                <a:latin typeface="Century Gothic" pitchFamily="34" charset="0"/>
              </a:rPr>
              <a:t>Inversión, compromiso, conocimiento, refuerzo de </a:t>
            </a:r>
            <a:r>
              <a:rPr lang="es-ES_tradnl" dirty="0" err="1">
                <a:latin typeface="Century Gothic" pitchFamily="34" charset="0"/>
              </a:rPr>
              <a:t>I+D+i</a:t>
            </a:r>
            <a:r>
              <a:rPr lang="es-ES_tradnl" dirty="0">
                <a:latin typeface="Century Gothic" pitchFamily="34" charset="0"/>
              </a:rPr>
              <a:t>. Futuro.</a:t>
            </a:r>
          </a:p>
          <a:p>
            <a:pPr marL="285750" indent="-285750">
              <a:lnSpc>
                <a:spcPct val="150000"/>
              </a:lnSpc>
              <a:buClr>
                <a:srgbClr val="69BE28"/>
              </a:buClr>
              <a:buSzPct val="150000"/>
              <a:buFont typeface="Wingdings" panose="05000000000000000000" pitchFamily="2" charset="2"/>
              <a:buChar char="ü"/>
            </a:pPr>
            <a:r>
              <a:rPr lang="es-ES_tradnl" dirty="0">
                <a:latin typeface="Century Gothic" pitchFamily="34" charset="0"/>
              </a:rPr>
              <a:t>Acercamiento. Diálogo. Participación. Anticipación.</a:t>
            </a:r>
          </a:p>
          <a:p>
            <a:pPr marL="285750" indent="-285750">
              <a:lnSpc>
                <a:spcPct val="150000"/>
              </a:lnSpc>
              <a:buClr>
                <a:srgbClr val="69BE28"/>
              </a:buClr>
              <a:buSzPct val="150000"/>
              <a:buFont typeface="Wingdings" panose="05000000000000000000" pitchFamily="2" charset="2"/>
              <a:buChar char="ü"/>
            </a:pPr>
            <a:r>
              <a:rPr lang="es-ES_tradnl" dirty="0">
                <a:latin typeface="Century Gothic" pitchFamily="34" charset="0"/>
              </a:rPr>
              <a:t>Insistencia. Planes de desarrollo local. Fundación. Premios. Redes.</a:t>
            </a:r>
          </a:p>
          <a:p>
            <a:pPr marL="285750" indent="-285750">
              <a:lnSpc>
                <a:spcPct val="150000"/>
              </a:lnSpc>
              <a:buClr>
                <a:srgbClr val="69BE28"/>
              </a:buClr>
              <a:buSzPct val="150000"/>
              <a:buFont typeface="Wingdings" panose="05000000000000000000" pitchFamily="2" charset="2"/>
              <a:buChar char="ü"/>
            </a:pPr>
            <a:r>
              <a:rPr lang="es-ES_tradnl" dirty="0">
                <a:latin typeface="Century Gothic" pitchFamily="34" charset="0"/>
              </a:rPr>
              <a:t>Divulgación. Transparencia. Resiliencia al mensaje no positivo.</a:t>
            </a:r>
          </a:p>
          <a:p>
            <a:pPr marL="285750" indent="-285750">
              <a:lnSpc>
                <a:spcPct val="150000"/>
              </a:lnSpc>
              <a:buClr>
                <a:srgbClr val="69BE28"/>
              </a:buClr>
              <a:buSzPct val="150000"/>
              <a:buFont typeface="Wingdings" panose="05000000000000000000" pitchFamily="2" charset="2"/>
              <a:buChar char="ü"/>
            </a:pPr>
            <a:r>
              <a:rPr lang="es-ES_tradnl" dirty="0">
                <a:latin typeface="Century Gothic" pitchFamily="34" charset="0"/>
              </a:rPr>
              <a:t>Insistir con resultados y mensaje positivo. Futuro.</a:t>
            </a:r>
          </a:p>
        </p:txBody>
      </p:sp>
      <p:sp>
        <p:nvSpPr>
          <p:cNvPr id="12" name="11 Rectángulo"/>
          <p:cNvSpPr/>
          <p:nvPr/>
        </p:nvSpPr>
        <p:spPr>
          <a:xfrm>
            <a:off x="429166" y="1196752"/>
            <a:ext cx="8214800" cy="5220580"/>
          </a:xfrm>
          <a:prstGeom prst="rect">
            <a:avLst/>
          </a:prstGeom>
          <a:noFill/>
          <a:ln>
            <a:solidFill>
              <a:srgbClr val="A17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7474889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descr="Plantilla ppt corporativa.jpg"/>
          <p:cNvPicPr>
            <a:picLocks noChangeAspect="1"/>
          </p:cNvPicPr>
          <p:nvPr/>
        </p:nvPicPr>
        <p:blipFill>
          <a:blip r:embed="rId3" cstate="print"/>
          <a:stretch>
            <a:fillRect/>
          </a:stretch>
        </p:blipFill>
        <p:spPr>
          <a:xfrm>
            <a:off x="428596" y="285728"/>
            <a:ext cx="8215370" cy="957872"/>
          </a:xfrm>
          <a:prstGeom prst="rect">
            <a:avLst/>
          </a:prstGeom>
        </p:spPr>
      </p:pic>
      <p:sp>
        <p:nvSpPr>
          <p:cNvPr id="7" name="6 CuadroTexto"/>
          <p:cNvSpPr txBox="1"/>
          <p:nvPr/>
        </p:nvSpPr>
        <p:spPr>
          <a:xfrm>
            <a:off x="1331640" y="508610"/>
            <a:ext cx="7240888" cy="400110"/>
          </a:xfrm>
          <a:prstGeom prst="rect">
            <a:avLst/>
          </a:prstGeom>
          <a:noFill/>
          <a:ln>
            <a:noFill/>
          </a:ln>
        </p:spPr>
        <p:txBody>
          <a:bodyPr wrap="square" rtlCol="0">
            <a:spAutoFit/>
          </a:bodyPr>
          <a:lstStyle/>
          <a:p>
            <a:pPr algn="r"/>
            <a:r>
              <a:rPr lang="es-ES" sz="2000" dirty="0">
                <a:solidFill>
                  <a:schemeClr val="bg1"/>
                </a:solidFill>
                <a:latin typeface="Century Gothic" pitchFamily="34" charset="0"/>
              </a:rPr>
              <a:t>Gestión Minera Sostenible: Conclusión</a:t>
            </a:r>
          </a:p>
        </p:txBody>
      </p:sp>
      <p:sp>
        <p:nvSpPr>
          <p:cNvPr id="9" name="Text Box 5"/>
          <p:cNvSpPr txBox="1">
            <a:spLocks noChangeArrowheads="1"/>
          </p:cNvSpPr>
          <p:nvPr/>
        </p:nvSpPr>
        <p:spPr bwMode="auto">
          <a:xfrm>
            <a:off x="545277" y="1196752"/>
            <a:ext cx="7982007" cy="3046988"/>
          </a:xfrm>
          <a:prstGeom prst="rect">
            <a:avLst/>
          </a:prstGeom>
          <a:noFill/>
          <a:ln w="19050" algn="ctr">
            <a:noFill/>
            <a:miter lim="800000"/>
            <a:headEnd/>
            <a:tailEnd/>
          </a:ln>
        </p:spPr>
        <p:txBody>
          <a:bodyPr wrap="square">
            <a:spAutoFit/>
          </a:bodyPr>
          <a:lstStyle/>
          <a:p>
            <a:pPr>
              <a:lnSpc>
                <a:spcPct val="150000"/>
              </a:lnSpc>
              <a:buClr>
                <a:srgbClr val="69BE28"/>
              </a:buClr>
              <a:buSzPct val="150000"/>
            </a:pPr>
            <a:r>
              <a:rPr lang="es-ES_tradnl" sz="1600" dirty="0">
                <a:latin typeface="Century Gothic" pitchFamily="34" charset="0"/>
              </a:rPr>
              <a:t>¿Por qué?</a:t>
            </a:r>
          </a:p>
          <a:p>
            <a:pPr marL="285750" indent="-285750">
              <a:lnSpc>
                <a:spcPct val="150000"/>
              </a:lnSpc>
              <a:buClr>
                <a:srgbClr val="69BE28"/>
              </a:buClr>
              <a:buSzPct val="150000"/>
              <a:buFont typeface="Wingdings" panose="05000000000000000000" pitchFamily="2" charset="2"/>
              <a:buChar char="ü"/>
            </a:pPr>
            <a:r>
              <a:rPr lang="es-ES_tradnl" sz="1600" b="1" dirty="0">
                <a:latin typeface="Century Gothic" pitchFamily="34" charset="0"/>
              </a:rPr>
              <a:t>Porque estamos convencidos que es el medio y el fin que hace posible el presente y nos da posibilidad de afianzar el futuro de CLC y del entorno social.</a:t>
            </a:r>
          </a:p>
          <a:p>
            <a:pPr marL="285750" indent="-285750">
              <a:lnSpc>
                <a:spcPct val="150000"/>
              </a:lnSpc>
              <a:buClr>
                <a:srgbClr val="69BE28"/>
              </a:buClr>
              <a:buSzPct val="150000"/>
              <a:buFont typeface="Wingdings" panose="05000000000000000000" pitchFamily="2" charset="2"/>
              <a:buChar char="ü"/>
            </a:pPr>
            <a:r>
              <a:rPr lang="es-ES_tradnl" sz="1600" b="1" dirty="0">
                <a:latin typeface="Century Gothic" pitchFamily="34" charset="0"/>
              </a:rPr>
              <a:t>Estamos innovando creando una vía para facilitar el desarrollo de nuevos proyectos en la Faja </a:t>
            </a:r>
            <a:r>
              <a:rPr lang="es-ES_tradnl" sz="1600" b="1" dirty="0" err="1">
                <a:latin typeface="Century Gothic" pitchFamily="34" charset="0"/>
              </a:rPr>
              <a:t>Pirítica</a:t>
            </a:r>
            <a:r>
              <a:rPr lang="es-ES_tradnl" sz="1600" b="1" dirty="0">
                <a:latin typeface="Century Gothic" pitchFamily="34" charset="0"/>
              </a:rPr>
              <a:t> porque estamos alineados con las estrategias europeas, Green </a:t>
            </a:r>
            <a:r>
              <a:rPr lang="es-ES_tradnl" sz="1600" b="1" dirty="0" err="1">
                <a:latin typeface="Century Gothic" pitchFamily="34" charset="0"/>
              </a:rPr>
              <a:t>Deal</a:t>
            </a:r>
            <a:r>
              <a:rPr lang="es-ES_tradnl" sz="1600" b="1" dirty="0">
                <a:latin typeface="Century Gothic" pitchFamily="34" charset="0"/>
              </a:rPr>
              <a:t>, metales básicos críticos, Transición Energética, Economía Circular…</a:t>
            </a:r>
            <a:endParaRPr lang="es-ES" sz="1600" b="1" dirty="0">
              <a:latin typeface="Century Gothic" pitchFamily="34" charset="0"/>
            </a:endParaRPr>
          </a:p>
        </p:txBody>
      </p:sp>
      <p:sp>
        <p:nvSpPr>
          <p:cNvPr id="12" name="11 Rectángulo"/>
          <p:cNvSpPr/>
          <p:nvPr/>
        </p:nvSpPr>
        <p:spPr>
          <a:xfrm>
            <a:off x="429166" y="1124744"/>
            <a:ext cx="8214800" cy="5580620"/>
          </a:xfrm>
          <a:prstGeom prst="rect">
            <a:avLst/>
          </a:prstGeom>
          <a:noFill/>
          <a:ln>
            <a:solidFill>
              <a:srgbClr val="A17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aphicFrame>
        <p:nvGraphicFramePr>
          <p:cNvPr id="2" name="Diagram 1"/>
          <p:cNvGraphicFramePr/>
          <p:nvPr>
            <p:extLst>
              <p:ext uri="{D42A27DB-BD31-4B8C-83A1-F6EECF244321}">
                <p14:modId xmlns:p14="http://schemas.microsoft.com/office/powerpoint/2010/main" val="1018240772"/>
              </p:ext>
            </p:extLst>
          </p:nvPr>
        </p:nvGraphicFramePr>
        <p:xfrm>
          <a:off x="545277" y="3789040"/>
          <a:ext cx="7915155" cy="29163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2478535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10" name="2 Grupo"/>
          <p:cNvGrpSpPr>
            <a:grpSpLocks/>
          </p:cNvGrpSpPr>
          <p:nvPr/>
        </p:nvGrpSpPr>
        <p:grpSpPr bwMode="auto">
          <a:xfrm>
            <a:off x="539552" y="2154238"/>
            <a:ext cx="5221684" cy="3523952"/>
            <a:chOff x="447675" y="1222375"/>
            <a:chExt cx="8275638" cy="5591175"/>
          </a:xfrm>
        </p:grpSpPr>
        <p:pic>
          <p:nvPicPr>
            <p:cNvPr id="1741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675" y="1222375"/>
              <a:ext cx="8275638" cy="559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sp>
          <p:nvSpPr>
            <p:cNvPr id="2" name="1 Rectángulo"/>
            <p:cNvSpPr/>
            <p:nvPr/>
          </p:nvSpPr>
          <p:spPr>
            <a:xfrm>
              <a:off x="1548208" y="1222375"/>
              <a:ext cx="3037286" cy="4072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s-ES"/>
            </a:p>
          </p:txBody>
        </p:sp>
      </p:grpSp>
      <p:sp>
        <p:nvSpPr>
          <p:cNvPr id="17412" name="7 Rectángulo"/>
          <p:cNvSpPr>
            <a:spLocks noChangeArrowheads="1"/>
          </p:cNvSpPr>
          <p:nvPr/>
        </p:nvSpPr>
        <p:spPr bwMode="auto">
          <a:xfrm>
            <a:off x="4270375" y="581025"/>
            <a:ext cx="33575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Goudy ExtraBold" pitchFamily="18" charset="0"/>
              </a:defRPr>
            </a:lvl1pPr>
            <a:lvl2pPr marL="742950" indent="-285750" algn="l">
              <a:spcBef>
                <a:spcPct val="20000"/>
              </a:spcBef>
              <a:buChar char="–"/>
              <a:defRPr sz="1400">
                <a:solidFill>
                  <a:schemeClr val="tx1"/>
                </a:solidFill>
                <a:latin typeface="Goudy ExtraBold" pitchFamily="18" charset="0"/>
              </a:defRPr>
            </a:lvl2pPr>
            <a:lvl3pPr marL="1143000" indent="-228600" algn="l">
              <a:spcBef>
                <a:spcPct val="20000"/>
              </a:spcBef>
              <a:buChar char="•"/>
              <a:defRPr sz="1400">
                <a:solidFill>
                  <a:schemeClr val="tx1"/>
                </a:solidFill>
                <a:latin typeface="Goudy ExtraBold" pitchFamily="18" charset="0"/>
              </a:defRPr>
            </a:lvl3pPr>
            <a:lvl4pPr marL="1600200" indent="-228600" algn="l">
              <a:spcBef>
                <a:spcPct val="20000"/>
              </a:spcBef>
              <a:buChar char="–"/>
              <a:defRPr sz="1400">
                <a:solidFill>
                  <a:schemeClr val="tx1"/>
                </a:solidFill>
                <a:latin typeface="Goudy ExtraBold" pitchFamily="18" charset="0"/>
              </a:defRPr>
            </a:lvl4pPr>
            <a:lvl5pPr marL="2057400" indent="-228600" algn="l">
              <a:spcBef>
                <a:spcPct val="20000"/>
              </a:spcBef>
              <a:buChar char="»"/>
              <a:defRPr sz="1400">
                <a:solidFill>
                  <a:schemeClr val="tx1"/>
                </a:solidFill>
                <a:latin typeface="Goudy ExtraBold" pitchFamily="18" charset="0"/>
              </a:defRPr>
            </a:lvl5pPr>
            <a:lvl6pPr marL="2514600" indent="-228600" eaLnBrk="0" fontAlgn="base" hangingPunct="0">
              <a:spcBef>
                <a:spcPct val="20000"/>
              </a:spcBef>
              <a:spcAft>
                <a:spcPct val="0"/>
              </a:spcAft>
              <a:buChar char="»"/>
              <a:defRPr sz="1400">
                <a:solidFill>
                  <a:schemeClr val="tx1"/>
                </a:solidFill>
                <a:latin typeface="Goudy ExtraBold" pitchFamily="18" charset="0"/>
              </a:defRPr>
            </a:lvl6pPr>
            <a:lvl7pPr marL="2971800" indent="-228600" eaLnBrk="0" fontAlgn="base" hangingPunct="0">
              <a:spcBef>
                <a:spcPct val="20000"/>
              </a:spcBef>
              <a:spcAft>
                <a:spcPct val="0"/>
              </a:spcAft>
              <a:buChar char="»"/>
              <a:defRPr sz="1400">
                <a:solidFill>
                  <a:schemeClr val="tx1"/>
                </a:solidFill>
                <a:latin typeface="Goudy ExtraBold" pitchFamily="18" charset="0"/>
              </a:defRPr>
            </a:lvl7pPr>
            <a:lvl8pPr marL="3429000" indent="-228600" eaLnBrk="0" fontAlgn="base" hangingPunct="0">
              <a:spcBef>
                <a:spcPct val="20000"/>
              </a:spcBef>
              <a:spcAft>
                <a:spcPct val="0"/>
              </a:spcAft>
              <a:buChar char="»"/>
              <a:defRPr sz="1400">
                <a:solidFill>
                  <a:schemeClr val="tx1"/>
                </a:solidFill>
                <a:latin typeface="Goudy ExtraBold" pitchFamily="18" charset="0"/>
              </a:defRPr>
            </a:lvl8pPr>
            <a:lvl9pPr marL="3886200" indent="-228600" eaLnBrk="0" fontAlgn="base" hangingPunct="0">
              <a:spcBef>
                <a:spcPct val="20000"/>
              </a:spcBef>
              <a:spcAft>
                <a:spcPct val="0"/>
              </a:spcAft>
              <a:buChar char="»"/>
              <a:defRPr sz="1400">
                <a:solidFill>
                  <a:schemeClr val="tx1"/>
                </a:solidFill>
                <a:latin typeface="Goudy ExtraBold" pitchFamily="18" charset="0"/>
              </a:defRPr>
            </a:lvl9pPr>
          </a:lstStyle>
          <a:p>
            <a:pPr algn="r">
              <a:spcBef>
                <a:spcPct val="0"/>
              </a:spcBef>
              <a:buFontTx/>
              <a:buNone/>
            </a:pPr>
            <a:r>
              <a:rPr lang="es-ES" altLang="es-ES" sz="2000">
                <a:solidFill>
                  <a:schemeClr val="bg1"/>
                </a:solidFill>
                <a:latin typeface="Century Gothic" pitchFamily="34" charset="0"/>
              </a:rPr>
              <a:t>localización del proyecto</a:t>
            </a:r>
          </a:p>
        </p:txBody>
      </p:sp>
      <p:pic>
        <p:nvPicPr>
          <p:cNvPr id="17413" name="10 Imagen" descr="Plantilla ppt corporativa.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8625" y="285750"/>
            <a:ext cx="8215313" cy="957263"/>
          </a:xfrm>
          <a:prstGeom prst="rect">
            <a:avLst/>
          </a:prstGeom>
          <a:noFill/>
          <a:ln>
            <a:noFill/>
          </a:ln>
        </p:spPr>
      </p:pic>
      <p:sp>
        <p:nvSpPr>
          <p:cNvPr id="17414" name="11 Rectángulo"/>
          <p:cNvSpPr>
            <a:spLocks noChangeArrowheads="1"/>
          </p:cNvSpPr>
          <p:nvPr/>
        </p:nvSpPr>
        <p:spPr bwMode="auto">
          <a:xfrm>
            <a:off x="6721765" y="508610"/>
            <a:ext cx="174278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Goudy ExtraBold" pitchFamily="18" charset="0"/>
              </a:defRPr>
            </a:lvl1pPr>
            <a:lvl2pPr marL="742950" indent="-285750" algn="l">
              <a:spcBef>
                <a:spcPct val="20000"/>
              </a:spcBef>
              <a:buChar char="–"/>
              <a:defRPr sz="1400">
                <a:solidFill>
                  <a:schemeClr val="tx1"/>
                </a:solidFill>
                <a:latin typeface="Goudy ExtraBold" pitchFamily="18" charset="0"/>
              </a:defRPr>
            </a:lvl2pPr>
            <a:lvl3pPr marL="1143000" indent="-228600" algn="l">
              <a:spcBef>
                <a:spcPct val="20000"/>
              </a:spcBef>
              <a:buChar char="•"/>
              <a:defRPr sz="1400">
                <a:solidFill>
                  <a:schemeClr val="tx1"/>
                </a:solidFill>
                <a:latin typeface="Goudy ExtraBold" pitchFamily="18" charset="0"/>
              </a:defRPr>
            </a:lvl3pPr>
            <a:lvl4pPr marL="1600200" indent="-228600" algn="l">
              <a:spcBef>
                <a:spcPct val="20000"/>
              </a:spcBef>
              <a:buChar char="–"/>
              <a:defRPr sz="1400">
                <a:solidFill>
                  <a:schemeClr val="tx1"/>
                </a:solidFill>
                <a:latin typeface="Goudy ExtraBold" pitchFamily="18" charset="0"/>
              </a:defRPr>
            </a:lvl4pPr>
            <a:lvl5pPr marL="2057400" indent="-228600" algn="l">
              <a:spcBef>
                <a:spcPct val="20000"/>
              </a:spcBef>
              <a:buChar char="»"/>
              <a:defRPr sz="1400">
                <a:solidFill>
                  <a:schemeClr val="tx1"/>
                </a:solidFill>
                <a:latin typeface="Goudy ExtraBold" pitchFamily="18" charset="0"/>
              </a:defRPr>
            </a:lvl5pPr>
            <a:lvl6pPr marL="2514600" indent="-228600" eaLnBrk="0" fontAlgn="base" hangingPunct="0">
              <a:spcBef>
                <a:spcPct val="20000"/>
              </a:spcBef>
              <a:spcAft>
                <a:spcPct val="0"/>
              </a:spcAft>
              <a:buChar char="»"/>
              <a:defRPr sz="1400">
                <a:solidFill>
                  <a:schemeClr val="tx1"/>
                </a:solidFill>
                <a:latin typeface="Goudy ExtraBold" pitchFamily="18" charset="0"/>
              </a:defRPr>
            </a:lvl6pPr>
            <a:lvl7pPr marL="2971800" indent="-228600" eaLnBrk="0" fontAlgn="base" hangingPunct="0">
              <a:spcBef>
                <a:spcPct val="20000"/>
              </a:spcBef>
              <a:spcAft>
                <a:spcPct val="0"/>
              </a:spcAft>
              <a:buChar char="»"/>
              <a:defRPr sz="1400">
                <a:solidFill>
                  <a:schemeClr val="tx1"/>
                </a:solidFill>
                <a:latin typeface="Goudy ExtraBold" pitchFamily="18" charset="0"/>
              </a:defRPr>
            </a:lvl7pPr>
            <a:lvl8pPr marL="3429000" indent="-228600" eaLnBrk="0" fontAlgn="base" hangingPunct="0">
              <a:spcBef>
                <a:spcPct val="20000"/>
              </a:spcBef>
              <a:spcAft>
                <a:spcPct val="0"/>
              </a:spcAft>
              <a:buChar char="»"/>
              <a:defRPr sz="1400">
                <a:solidFill>
                  <a:schemeClr val="tx1"/>
                </a:solidFill>
                <a:latin typeface="Goudy ExtraBold" pitchFamily="18" charset="0"/>
              </a:defRPr>
            </a:lvl8pPr>
            <a:lvl9pPr marL="3886200" indent="-228600" eaLnBrk="0" fontAlgn="base" hangingPunct="0">
              <a:spcBef>
                <a:spcPct val="20000"/>
              </a:spcBef>
              <a:spcAft>
                <a:spcPct val="0"/>
              </a:spcAft>
              <a:buChar char="»"/>
              <a:defRPr sz="1400">
                <a:solidFill>
                  <a:schemeClr val="tx1"/>
                </a:solidFill>
                <a:latin typeface="Goudy ExtraBold" pitchFamily="18" charset="0"/>
              </a:defRPr>
            </a:lvl9pPr>
          </a:lstStyle>
          <a:p>
            <a:pPr algn="r">
              <a:spcBef>
                <a:spcPct val="0"/>
              </a:spcBef>
              <a:buFontTx/>
              <a:buNone/>
            </a:pPr>
            <a:r>
              <a:rPr lang="es-ES" altLang="es-ES" sz="2000" dirty="0">
                <a:solidFill>
                  <a:schemeClr val="bg1"/>
                </a:solidFill>
                <a:latin typeface="Century Gothic" pitchFamily="34" charset="0"/>
              </a:rPr>
              <a:t>Localización</a:t>
            </a:r>
          </a:p>
        </p:txBody>
      </p:sp>
      <p:sp>
        <p:nvSpPr>
          <p:cNvPr id="13" name="12 Rectángulo"/>
          <p:cNvSpPr/>
          <p:nvPr/>
        </p:nvSpPr>
        <p:spPr>
          <a:xfrm>
            <a:off x="428625" y="1196975"/>
            <a:ext cx="8215313" cy="5219700"/>
          </a:xfrm>
          <a:prstGeom prst="rect">
            <a:avLst/>
          </a:prstGeom>
          <a:noFill/>
          <a:ln>
            <a:solidFill>
              <a:srgbClr val="A177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s-ES"/>
          </a:p>
        </p:txBody>
      </p:sp>
      <p:cxnSp>
        <p:nvCxnSpPr>
          <p:cNvPr id="14" name="13 Conector recto de flecha"/>
          <p:cNvCxnSpPr/>
          <p:nvPr/>
        </p:nvCxnSpPr>
        <p:spPr>
          <a:xfrm flipH="1">
            <a:off x="3978275" y="4149725"/>
            <a:ext cx="593725" cy="39528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pic>
        <p:nvPicPr>
          <p:cNvPr id="11" name="17 Imagen" descr="yacimiento.jpg"/>
          <p:cNvPicPr>
            <a:picLocks noChangeAspect="1"/>
          </p:cNvPicPr>
          <p:nvPr/>
        </p:nvPicPr>
        <p:blipFill>
          <a:blip r:embed="rId5" cstate="print"/>
          <a:stretch>
            <a:fillRect/>
          </a:stretch>
        </p:blipFill>
        <p:spPr>
          <a:xfrm>
            <a:off x="6026110" y="4328736"/>
            <a:ext cx="2794362" cy="23406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24 Imagen"/>
          <p:cNvPicPr/>
          <p:nvPr/>
        </p:nvPicPr>
        <p:blipFill rotWithShape="1">
          <a:blip r:embed="rId6"/>
          <a:srcRect t="4545" b="12795"/>
          <a:stretch/>
        </p:blipFill>
        <p:spPr bwMode="auto">
          <a:xfrm>
            <a:off x="3491880" y="1196752"/>
            <a:ext cx="5040560" cy="30243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547003499"/>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CuadroTexto"/>
          <p:cNvSpPr txBox="1"/>
          <p:nvPr/>
        </p:nvSpPr>
        <p:spPr>
          <a:xfrm>
            <a:off x="4788024" y="2857496"/>
            <a:ext cx="3927380" cy="369332"/>
          </a:xfrm>
          <a:prstGeom prst="rect">
            <a:avLst/>
          </a:prstGeom>
          <a:noFill/>
        </p:spPr>
        <p:txBody>
          <a:bodyPr wrap="square" rtlCol="0">
            <a:spAutoFit/>
          </a:bodyPr>
          <a:lstStyle/>
          <a:p>
            <a:pPr algn="r"/>
            <a:r>
              <a:rPr lang="es-ES_tradnl" dirty="0">
                <a:solidFill>
                  <a:schemeClr val="tx1">
                    <a:lumMod val="65000"/>
                    <a:lumOff val="35000"/>
                  </a:schemeClr>
                </a:solidFill>
                <a:latin typeface="Century Gothic" pitchFamily="34" charset="0"/>
              </a:rPr>
              <a:t>Muchas gracias por su atención</a:t>
            </a:r>
            <a:endParaRPr lang="es-ES" dirty="0">
              <a:solidFill>
                <a:schemeClr val="tx1">
                  <a:lumMod val="65000"/>
                  <a:lumOff val="35000"/>
                </a:schemeClr>
              </a:solidFill>
              <a:latin typeface="Century Gothic" pitchFamily="34" charset="0"/>
            </a:endParaRPr>
          </a:p>
        </p:txBody>
      </p:sp>
      <p:sp>
        <p:nvSpPr>
          <p:cNvPr id="6" name="5 Título"/>
          <p:cNvSpPr>
            <a:spLocks noGrp="1"/>
          </p:cNvSpPr>
          <p:nvPr>
            <p:ph type="ctrTitle"/>
          </p:nvPr>
        </p:nvSpPr>
        <p:spPr>
          <a:xfrm>
            <a:off x="4143372" y="2357430"/>
            <a:ext cx="4572032" cy="500066"/>
          </a:xfrm>
        </p:spPr>
        <p:txBody>
          <a:bodyPr>
            <a:noAutofit/>
          </a:bodyPr>
          <a:lstStyle/>
          <a:p>
            <a:pPr algn="r"/>
            <a:r>
              <a:rPr lang="es-ES" sz="4000" b="1" dirty="0">
                <a:solidFill>
                  <a:srgbClr val="A17700"/>
                </a:solidFill>
                <a:latin typeface="Century Gothic" pitchFamily="34" charset="0"/>
              </a:rPr>
              <a:t>Cobre Las Cruces</a:t>
            </a:r>
          </a:p>
        </p:txBody>
      </p:sp>
      <p:pic>
        <p:nvPicPr>
          <p:cNvPr id="9" name="8 Imagen" descr="Plantilla ppt corporativa inicio.jpg"/>
          <p:cNvPicPr>
            <a:picLocks noChangeAspect="1"/>
          </p:cNvPicPr>
          <p:nvPr/>
        </p:nvPicPr>
        <p:blipFill>
          <a:blip r:embed="rId3" cstate="print"/>
          <a:stretch>
            <a:fillRect/>
          </a:stretch>
        </p:blipFill>
        <p:spPr>
          <a:xfrm>
            <a:off x="214282" y="142852"/>
            <a:ext cx="8906256" cy="1584960"/>
          </a:xfrm>
          <a:prstGeom prst="rect">
            <a:avLst/>
          </a:prstGeom>
        </p:spPr>
      </p:pic>
      <p:pic>
        <p:nvPicPr>
          <p:cNvPr id="614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3568" y="2060848"/>
            <a:ext cx="6797675" cy="5999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1243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Triángulo isósceles"/>
          <p:cNvSpPr/>
          <p:nvPr/>
        </p:nvSpPr>
        <p:spPr>
          <a:xfrm rot="5400000">
            <a:off x="471459" y="937296"/>
            <a:ext cx="342903" cy="285752"/>
          </a:xfrm>
          <a:prstGeom prst="triangle">
            <a:avLst/>
          </a:prstGeom>
          <a:solidFill>
            <a:srgbClr val="A17700"/>
          </a:solidFill>
          <a:ln>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S"/>
          </a:p>
        </p:txBody>
      </p:sp>
      <p:sp>
        <p:nvSpPr>
          <p:cNvPr id="18" name="17 Rectángulo"/>
          <p:cNvSpPr/>
          <p:nvPr/>
        </p:nvSpPr>
        <p:spPr>
          <a:xfrm>
            <a:off x="857224" y="836712"/>
            <a:ext cx="2282997" cy="454292"/>
          </a:xfrm>
          <a:prstGeom prst="rect">
            <a:avLst/>
          </a:prstGeom>
        </p:spPr>
        <p:txBody>
          <a:bodyPr wrap="none">
            <a:spAutoFit/>
          </a:bodyPr>
          <a:lstStyle/>
          <a:p>
            <a:pPr>
              <a:lnSpc>
                <a:spcPct val="150000"/>
              </a:lnSpc>
            </a:pPr>
            <a:r>
              <a:rPr lang="es-ES" b="1" dirty="0">
                <a:latin typeface="Century Gothic" pitchFamily="34" charset="0"/>
              </a:rPr>
              <a:t>Hitos del proyecto:</a:t>
            </a:r>
          </a:p>
        </p:txBody>
      </p:sp>
      <p:graphicFrame>
        <p:nvGraphicFramePr>
          <p:cNvPr id="19" name="18 Tabla"/>
          <p:cNvGraphicFramePr>
            <a:graphicFrameLocks noGrp="1"/>
          </p:cNvGraphicFramePr>
          <p:nvPr>
            <p:extLst>
              <p:ext uri="{D42A27DB-BD31-4B8C-83A1-F6EECF244321}">
                <p14:modId xmlns:p14="http://schemas.microsoft.com/office/powerpoint/2010/main" val="4085558052"/>
              </p:ext>
            </p:extLst>
          </p:nvPr>
        </p:nvGraphicFramePr>
        <p:xfrm>
          <a:off x="928662" y="1268760"/>
          <a:ext cx="5572164" cy="2743200"/>
        </p:xfrm>
        <a:graphic>
          <a:graphicData uri="http://schemas.openxmlformats.org/drawingml/2006/table">
            <a:tbl>
              <a:tblPr firstRow="1" bandRow="1">
                <a:tableStyleId>{5C22544A-7EE6-4342-B048-85BDC9FD1C3A}</a:tableStyleId>
              </a:tblPr>
              <a:tblGrid>
                <a:gridCol w="5572164">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50000"/>
                        </a:lnSpc>
                        <a:spcBef>
                          <a:spcPct val="20000"/>
                        </a:spcBef>
                        <a:spcAft>
                          <a:spcPts val="0"/>
                        </a:spcAft>
                        <a:buClr>
                          <a:srgbClr val="996633"/>
                        </a:buClr>
                        <a:buSzTx/>
                        <a:buFont typeface="Wingdings" pitchFamily="2" charset="2"/>
                        <a:buNone/>
                        <a:tabLst/>
                        <a:defRPr/>
                      </a:pPr>
                      <a:r>
                        <a:rPr lang="es-ES_tradnl" sz="1600" b="0" kern="1200" dirty="0">
                          <a:solidFill>
                            <a:schemeClr val="bg1"/>
                          </a:solidFill>
                          <a:latin typeface="+mn-lt"/>
                          <a:ea typeface="+mn-ea"/>
                          <a:cs typeface="+mn-cs"/>
                        </a:rPr>
                        <a:t>Inicio Exploración RIO TINTO</a:t>
                      </a:r>
                    </a:p>
                  </a:txBody>
                  <a:tcPr>
                    <a:solidFill>
                      <a:srgbClr val="A17700"/>
                    </a:solidFill>
                  </a:tcPr>
                </a:tc>
                <a:extLst>
                  <a:ext uri="{0D108BD9-81ED-4DB2-BD59-A6C34878D82A}">
                    <a16:rowId xmlns:a16="http://schemas.microsoft.com/office/drawing/2014/main" val="10000"/>
                  </a:ext>
                </a:extLst>
              </a:tr>
              <a:tr h="370840">
                <a:tc>
                  <a:txBody>
                    <a:bodyPr/>
                    <a:lstStyle/>
                    <a:p>
                      <a:pPr marL="0" marR="0" indent="0" algn="l" defTabSz="914400" rtl="0" eaLnBrk="1" fontAlgn="auto" latinLnBrk="0" hangingPunct="1">
                        <a:lnSpc>
                          <a:spcPct val="150000"/>
                        </a:lnSpc>
                        <a:spcBef>
                          <a:spcPct val="20000"/>
                        </a:spcBef>
                        <a:spcAft>
                          <a:spcPts val="0"/>
                        </a:spcAft>
                        <a:buClr>
                          <a:srgbClr val="996633"/>
                        </a:buClr>
                        <a:buSzTx/>
                        <a:buFont typeface="Wingdings" pitchFamily="2" charset="2"/>
                        <a:buNone/>
                        <a:tabLst/>
                        <a:defRPr/>
                      </a:pPr>
                      <a:r>
                        <a:rPr lang="es-ES_tradnl" sz="1600" dirty="0">
                          <a:solidFill>
                            <a:schemeClr val="bg1"/>
                          </a:solidFill>
                        </a:rPr>
                        <a:t>Descubrimiento  yacimiento </a:t>
                      </a:r>
                      <a:endParaRPr lang="es-ES_tradnl" sz="1600" b="0" dirty="0">
                        <a:solidFill>
                          <a:schemeClr val="bg1"/>
                        </a:solidFill>
                        <a:latin typeface="Century Gothic" pitchFamily="34" charset="0"/>
                      </a:endParaRPr>
                    </a:p>
                  </a:txBody>
                  <a:tcPr>
                    <a:solidFill>
                      <a:srgbClr val="A17700"/>
                    </a:solidFill>
                  </a:tcPr>
                </a:tc>
                <a:extLst>
                  <a:ext uri="{0D108BD9-81ED-4DB2-BD59-A6C34878D82A}">
                    <a16:rowId xmlns:a16="http://schemas.microsoft.com/office/drawing/2014/main" val="10001"/>
                  </a:ext>
                </a:extLst>
              </a:tr>
              <a:tr h="370840">
                <a:tc>
                  <a:txBody>
                    <a:bodyPr/>
                    <a:lstStyle/>
                    <a:p>
                      <a:pPr>
                        <a:lnSpc>
                          <a:spcPct val="150000"/>
                        </a:lnSpc>
                      </a:pPr>
                      <a:r>
                        <a:rPr lang="es-ES_tradnl" sz="1600" dirty="0">
                          <a:solidFill>
                            <a:schemeClr val="bg1"/>
                          </a:solidFill>
                        </a:rPr>
                        <a:t>Estudios Viabilidad y EIA	</a:t>
                      </a:r>
                      <a:endParaRPr lang="es-ES" sz="1600" b="0" dirty="0">
                        <a:solidFill>
                          <a:schemeClr val="bg1"/>
                        </a:solidFill>
                        <a:latin typeface="Century Gothic" pitchFamily="34" charset="0"/>
                      </a:endParaRPr>
                    </a:p>
                  </a:txBody>
                  <a:tcPr>
                    <a:solidFill>
                      <a:srgbClr val="A17700"/>
                    </a:solidFill>
                  </a:tcPr>
                </a:tc>
                <a:extLst>
                  <a:ext uri="{0D108BD9-81ED-4DB2-BD59-A6C34878D82A}">
                    <a16:rowId xmlns:a16="http://schemas.microsoft.com/office/drawing/2014/main" val="10002"/>
                  </a:ext>
                </a:extLst>
              </a:tr>
              <a:tr h="370840">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es-ES_tradnl" sz="1600" dirty="0">
                          <a:solidFill>
                            <a:schemeClr val="bg1"/>
                          </a:solidFill>
                        </a:rPr>
                        <a:t>Permisos / Terrenos / Financiación / Ingeniería detalle</a:t>
                      </a:r>
                      <a:endParaRPr lang="es-ES" sz="1600" b="0" dirty="0">
                        <a:solidFill>
                          <a:schemeClr val="bg1"/>
                        </a:solidFill>
                        <a:latin typeface="Century Gothic" pitchFamily="34" charset="0"/>
                      </a:endParaRPr>
                    </a:p>
                  </a:txBody>
                  <a:tcPr>
                    <a:solidFill>
                      <a:srgbClr val="A17700"/>
                    </a:solidFill>
                  </a:tcPr>
                </a:tc>
                <a:extLst>
                  <a:ext uri="{0D108BD9-81ED-4DB2-BD59-A6C34878D82A}">
                    <a16:rowId xmlns:a16="http://schemas.microsoft.com/office/drawing/2014/main" val="10003"/>
                  </a:ext>
                </a:extLst>
              </a:tr>
              <a:tr h="370840">
                <a:tc>
                  <a:txBody>
                    <a:bodyPr/>
                    <a:lstStyle/>
                    <a:p>
                      <a:pPr>
                        <a:lnSpc>
                          <a:spcPct val="150000"/>
                        </a:lnSpc>
                      </a:pPr>
                      <a:r>
                        <a:rPr lang="es-ES_tradnl" sz="1600" dirty="0">
                          <a:solidFill>
                            <a:schemeClr val="bg1"/>
                          </a:solidFill>
                        </a:rPr>
                        <a:t>Adquisición (100%) Proyecto por INMET </a:t>
                      </a:r>
                      <a:r>
                        <a:rPr lang="es-ES_tradnl" sz="1600" dirty="0" err="1">
                          <a:solidFill>
                            <a:schemeClr val="bg1"/>
                          </a:solidFill>
                        </a:rPr>
                        <a:t>Mining</a:t>
                      </a:r>
                      <a:endParaRPr lang="es-ES" sz="1600" b="0" dirty="0">
                        <a:solidFill>
                          <a:schemeClr val="bg1"/>
                        </a:solidFill>
                        <a:latin typeface="Century Gothic" pitchFamily="34" charset="0"/>
                      </a:endParaRPr>
                    </a:p>
                  </a:txBody>
                  <a:tcPr>
                    <a:solidFill>
                      <a:srgbClr val="A17700"/>
                    </a:solidFill>
                  </a:tcPr>
                </a:tc>
                <a:extLst>
                  <a:ext uri="{0D108BD9-81ED-4DB2-BD59-A6C34878D82A}">
                    <a16:rowId xmlns:a16="http://schemas.microsoft.com/office/drawing/2014/main" val="10004"/>
                  </a:ext>
                </a:extLst>
              </a:tr>
              <a:tr h="370840">
                <a:tc>
                  <a:txBody>
                    <a:bodyPr/>
                    <a:lstStyle/>
                    <a:p>
                      <a:pPr marL="0" algn="l" defTabSz="914400" rtl="0" eaLnBrk="1" latinLnBrk="0" hangingPunct="1">
                        <a:lnSpc>
                          <a:spcPct val="150000"/>
                        </a:lnSpc>
                      </a:pPr>
                      <a:r>
                        <a:rPr lang="es-ES_tradnl" sz="1600" kern="1200" dirty="0">
                          <a:solidFill>
                            <a:schemeClr val="bg1"/>
                          </a:solidFill>
                          <a:latin typeface="+mn-lt"/>
                          <a:ea typeface="+mn-ea"/>
                          <a:cs typeface="+mn-cs"/>
                        </a:rPr>
                        <a:t>Adquisición (100%) Proyecto por FIRST QUANTUM</a:t>
                      </a:r>
                      <a:endParaRPr lang="es-ES" sz="1600" kern="1200" dirty="0">
                        <a:solidFill>
                          <a:schemeClr val="bg1"/>
                        </a:solidFill>
                        <a:latin typeface="+mn-lt"/>
                        <a:ea typeface="+mn-ea"/>
                        <a:cs typeface="+mn-cs"/>
                      </a:endParaRPr>
                    </a:p>
                  </a:txBody>
                  <a:tcPr>
                    <a:solidFill>
                      <a:srgbClr val="A17700"/>
                    </a:solidFill>
                  </a:tcPr>
                </a:tc>
                <a:extLst>
                  <a:ext uri="{0D108BD9-81ED-4DB2-BD59-A6C34878D82A}">
                    <a16:rowId xmlns:a16="http://schemas.microsoft.com/office/drawing/2014/main" val="10005"/>
                  </a:ext>
                </a:extLst>
              </a:tr>
            </a:tbl>
          </a:graphicData>
        </a:graphic>
      </p:graphicFrame>
      <p:graphicFrame>
        <p:nvGraphicFramePr>
          <p:cNvPr id="20" name="19 Tabla"/>
          <p:cNvGraphicFramePr>
            <a:graphicFrameLocks noGrp="1"/>
          </p:cNvGraphicFramePr>
          <p:nvPr>
            <p:extLst>
              <p:ext uri="{D42A27DB-BD31-4B8C-83A1-F6EECF244321}">
                <p14:modId xmlns:p14="http://schemas.microsoft.com/office/powerpoint/2010/main" val="2041727125"/>
              </p:ext>
            </p:extLst>
          </p:nvPr>
        </p:nvGraphicFramePr>
        <p:xfrm>
          <a:off x="7215206" y="1340768"/>
          <a:ext cx="1461250" cy="2486040"/>
        </p:xfrm>
        <a:graphic>
          <a:graphicData uri="http://schemas.openxmlformats.org/drawingml/2006/table">
            <a:tbl>
              <a:tblPr firstRow="1" bandRow="1">
                <a:tableStyleId>{073A0DAA-6AF3-43AB-8588-CEC1D06C72B9}</a:tableStyleId>
              </a:tblPr>
              <a:tblGrid>
                <a:gridCol w="1461250">
                  <a:extLst>
                    <a:ext uri="{9D8B030D-6E8A-4147-A177-3AD203B41FA5}">
                      <a16:colId xmlns:a16="http://schemas.microsoft.com/office/drawing/2014/main" val="20000"/>
                    </a:ext>
                  </a:extLst>
                </a:gridCol>
              </a:tblGrid>
              <a:tr h="414340">
                <a:tc>
                  <a:txBody>
                    <a:bodyPr/>
                    <a:lstStyle/>
                    <a:p>
                      <a:pPr algn="ctr"/>
                      <a:r>
                        <a:rPr lang="es-ES" sz="1600" b="0" dirty="0"/>
                        <a:t>1992</a:t>
                      </a:r>
                      <a:endParaRPr lang="es-ES" sz="1600" b="0" dirty="0">
                        <a:solidFill>
                          <a:schemeClr val="bg1"/>
                        </a:solidFill>
                        <a:latin typeface="Century Gothic" pitchFamily="34" charset="0"/>
                      </a:endParaRPr>
                    </a:p>
                  </a:txBody>
                  <a:tcPr>
                    <a:solidFill>
                      <a:srgbClr val="A17700"/>
                    </a:solidFill>
                  </a:tcPr>
                </a:tc>
                <a:extLst>
                  <a:ext uri="{0D108BD9-81ED-4DB2-BD59-A6C34878D82A}">
                    <a16:rowId xmlns:a16="http://schemas.microsoft.com/office/drawing/2014/main" val="10000"/>
                  </a:ext>
                </a:extLst>
              </a:tr>
              <a:tr h="414340">
                <a:tc>
                  <a:txBody>
                    <a:bodyPr/>
                    <a:lstStyle/>
                    <a:p>
                      <a:pPr algn="ctr"/>
                      <a:r>
                        <a:rPr lang="es-ES" sz="1600" dirty="0">
                          <a:solidFill>
                            <a:schemeClr val="bg1"/>
                          </a:solidFill>
                        </a:rPr>
                        <a:t>1994</a:t>
                      </a:r>
                      <a:endParaRPr lang="es-ES" sz="1600" dirty="0">
                        <a:solidFill>
                          <a:schemeClr val="bg1"/>
                        </a:solidFill>
                        <a:latin typeface="Century Gothic" pitchFamily="34" charset="0"/>
                      </a:endParaRPr>
                    </a:p>
                  </a:txBody>
                  <a:tcPr>
                    <a:solidFill>
                      <a:srgbClr val="A17700"/>
                    </a:solidFill>
                  </a:tcPr>
                </a:tc>
                <a:extLst>
                  <a:ext uri="{0D108BD9-81ED-4DB2-BD59-A6C34878D82A}">
                    <a16:rowId xmlns:a16="http://schemas.microsoft.com/office/drawing/2014/main" val="10001"/>
                  </a:ext>
                </a:extLst>
              </a:tr>
              <a:tr h="414340">
                <a:tc>
                  <a:txBody>
                    <a:bodyPr/>
                    <a:lstStyle/>
                    <a:p>
                      <a:pPr algn="ctr"/>
                      <a:r>
                        <a:rPr lang="es-ES" sz="1600" dirty="0">
                          <a:solidFill>
                            <a:schemeClr val="bg1"/>
                          </a:solidFill>
                        </a:rPr>
                        <a:t>1996-2000</a:t>
                      </a:r>
                      <a:endParaRPr lang="es-ES" sz="1600" dirty="0">
                        <a:solidFill>
                          <a:schemeClr val="bg1"/>
                        </a:solidFill>
                        <a:latin typeface="Century Gothic" pitchFamily="34" charset="0"/>
                      </a:endParaRPr>
                    </a:p>
                  </a:txBody>
                  <a:tcPr>
                    <a:solidFill>
                      <a:srgbClr val="A17700"/>
                    </a:solidFill>
                  </a:tcPr>
                </a:tc>
                <a:extLst>
                  <a:ext uri="{0D108BD9-81ED-4DB2-BD59-A6C34878D82A}">
                    <a16:rowId xmlns:a16="http://schemas.microsoft.com/office/drawing/2014/main" val="10002"/>
                  </a:ext>
                </a:extLst>
              </a:tr>
              <a:tr h="414340">
                <a:tc>
                  <a:txBody>
                    <a:bodyPr/>
                    <a:lstStyle/>
                    <a:p>
                      <a:pPr algn="ctr"/>
                      <a:r>
                        <a:rPr lang="es-ES" sz="1600" dirty="0">
                          <a:solidFill>
                            <a:schemeClr val="bg1"/>
                          </a:solidFill>
                        </a:rPr>
                        <a:t>2001-2005</a:t>
                      </a:r>
                      <a:endParaRPr lang="es-ES" sz="1600" dirty="0">
                        <a:solidFill>
                          <a:schemeClr val="bg1"/>
                        </a:solidFill>
                        <a:latin typeface="Century Gothic" pitchFamily="34" charset="0"/>
                      </a:endParaRPr>
                    </a:p>
                  </a:txBody>
                  <a:tcPr>
                    <a:solidFill>
                      <a:srgbClr val="A17700"/>
                    </a:solidFill>
                  </a:tcPr>
                </a:tc>
                <a:extLst>
                  <a:ext uri="{0D108BD9-81ED-4DB2-BD59-A6C34878D82A}">
                    <a16:rowId xmlns:a16="http://schemas.microsoft.com/office/drawing/2014/main" val="10003"/>
                  </a:ext>
                </a:extLst>
              </a:tr>
              <a:tr h="414340">
                <a:tc>
                  <a:txBody>
                    <a:bodyPr/>
                    <a:lstStyle/>
                    <a:p>
                      <a:pPr algn="ctr"/>
                      <a:r>
                        <a:rPr lang="es-ES" sz="1600" dirty="0">
                          <a:solidFill>
                            <a:schemeClr val="bg1"/>
                          </a:solidFill>
                        </a:rPr>
                        <a:t>Nov. 2010</a:t>
                      </a:r>
                      <a:endParaRPr lang="es-ES" sz="1600" dirty="0">
                        <a:solidFill>
                          <a:schemeClr val="bg1"/>
                        </a:solidFill>
                        <a:latin typeface="Century Gothic" pitchFamily="34" charset="0"/>
                      </a:endParaRPr>
                    </a:p>
                  </a:txBody>
                  <a:tcPr>
                    <a:solidFill>
                      <a:srgbClr val="A17700"/>
                    </a:solidFill>
                  </a:tcPr>
                </a:tc>
                <a:extLst>
                  <a:ext uri="{0D108BD9-81ED-4DB2-BD59-A6C34878D82A}">
                    <a16:rowId xmlns:a16="http://schemas.microsoft.com/office/drawing/2014/main" val="10004"/>
                  </a:ext>
                </a:extLst>
              </a:tr>
              <a:tr h="414340">
                <a:tc>
                  <a:txBody>
                    <a:bodyPr/>
                    <a:lstStyle/>
                    <a:p>
                      <a:pPr marL="0" algn="ctr" defTabSz="914400" rtl="0" eaLnBrk="1" latinLnBrk="0" hangingPunct="1"/>
                      <a:r>
                        <a:rPr lang="es-ES_tradnl" sz="1600" kern="1200" dirty="0">
                          <a:solidFill>
                            <a:schemeClr val="bg1"/>
                          </a:solidFill>
                          <a:latin typeface="+mn-lt"/>
                          <a:ea typeface="+mn-ea"/>
                          <a:cs typeface="+mn-cs"/>
                        </a:rPr>
                        <a:t>Marzo 2013</a:t>
                      </a:r>
                      <a:endParaRPr lang="es-ES" sz="1600" kern="1200" dirty="0">
                        <a:solidFill>
                          <a:schemeClr val="bg1"/>
                        </a:solidFill>
                        <a:latin typeface="+mn-lt"/>
                        <a:ea typeface="+mn-ea"/>
                        <a:cs typeface="+mn-cs"/>
                      </a:endParaRPr>
                    </a:p>
                  </a:txBody>
                  <a:tcPr>
                    <a:solidFill>
                      <a:srgbClr val="A17700"/>
                    </a:solidFill>
                  </a:tcPr>
                </a:tc>
                <a:extLst>
                  <a:ext uri="{0D108BD9-81ED-4DB2-BD59-A6C34878D82A}">
                    <a16:rowId xmlns:a16="http://schemas.microsoft.com/office/drawing/2014/main" val="10005"/>
                  </a:ext>
                </a:extLst>
              </a:tr>
            </a:tbl>
          </a:graphicData>
        </a:graphic>
      </p:graphicFrame>
      <p:sp>
        <p:nvSpPr>
          <p:cNvPr id="22" name="21 Triángulo isósceles"/>
          <p:cNvSpPr/>
          <p:nvPr/>
        </p:nvSpPr>
        <p:spPr>
          <a:xfrm rot="5400000">
            <a:off x="6692280" y="1804226"/>
            <a:ext cx="331472" cy="285752"/>
          </a:xfrm>
          <a:prstGeom prst="triangle">
            <a:avLst/>
          </a:prstGeom>
          <a:solidFill>
            <a:srgbClr val="A17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22 Triángulo isósceles"/>
          <p:cNvSpPr/>
          <p:nvPr/>
        </p:nvSpPr>
        <p:spPr>
          <a:xfrm rot="5400000">
            <a:off x="6692280" y="2635764"/>
            <a:ext cx="331472" cy="285752"/>
          </a:xfrm>
          <a:prstGeom prst="triangle">
            <a:avLst/>
          </a:prstGeom>
          <a:solidFill>
            <a:srgbClr val="A17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 name="23 Triángulo isósceles"/>
          <p:cNvSpPr/>
          <p:nvPr/>
        </p:nvSpPr>
        <p:spPr>
          <a:xfrm rot="5400000">
            <a:off x="6692280" y="3090110"/>
            <a:ext cx="331472" cy="285752"/>
          </a:xfrm>
          <a:prstGeom prst="triangle">
            <a:avLst/>
          </a:prstGeom>
          <a:solidFill>
            <a:srgbClr val="A17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24 Triángulo isósceles"/>
          <p:cNvSpPr/>
          <p:nvPr/>
        </p:nvSpPr>
        <p:spPr>
          <a:xfrm rot="5400000">
            <a:off x="6692280" y="3493020"/>
            <a:ext cx="331472" cy="285752"/>
          </a:xfrm>
          <a:prstGeom prst="triangle">
            <a:avLst/>
          </a:prstGeom>
          <a:solidFill>
            <a:srgbClr val="A17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6" name="25 Triángulo isósceles"/>
          <p:cNvSpPr/>
          <p:nvPr/>
        </p:nvSpPr>
        <p:spPr>
          <a:xfrm rot="5400000">
            <a:off x="6692280" y="2207136"/>
            <a:ext cx="331472" cy="285752"/>
          </a:xfrm>
          <a:prstGeom prst="triangle">
            <a:avLst/>
          </a:prstGeom>
          <a:solidFill>
            <a:srgbClr val="A17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aphicFrame>
        <p:nvGraphicFramePr>
          <p:cNvPr id="27" name="26 Tabla"/>
          <p:cNvGraphicFramePr>
            <a:graphicFrameLocks noGrp="1"/>
          </p:cNvGraphicFramePr>
          <p:nvPr>
            <p:extLst>
              <p:ext uri="{D42A27DB-BD31-4B8C-83A1-F6EECF244321}">
                <p14:modId xmlns:p14="http://schemas.microsoft.com/office/powerpoint/2010/main" val="1596165382"/>
              </p:ext>
            </p:extLst>
          </p:nvPr>
        </p:nvGraphicFramePr>
        <p:xfrm>
          <a:off x="5000628" y="4149080"/>
          <a:ext cx="3643338" cy="1371600"/>
        </p:xfrm>
        <a:graphic>
          <a:graphicData uri="http://schemas.openxmlformats.org/drawingml/2006/table">
            <a:tbl>
              <a:tblPr firstRow="1" bandRow="1">
                <a:tableStyleId>{073A0DAA-6AF3-43AB-8588-CEC1D06C72B9}</a:tableStyleId>
              </a:tblPr>
              <a:tblGrid>
                <a:gridCol w="3643338">
                  <a:extLst>
                    <a:ext uri="{9D8B030D-6E8A-4147-A177-3AD203B41FA5}">
                      <a16:colId xmlns:a16="http://schemas.microsoft.com/office/drawing/2014/main" val="20000"/>
                    </a:ext>
                  </a:extLst>
                </a:gridCol>
              </a:tblGrid>
              <a:tr h="428628">
                <a:tc>
                  <a:txBody>
                    <a:bodyPr/>
                    <a:lstStyle/>
                    <a:p>
                      <a:pPr algn="r">
                        <a:lnSpc>
                          <a:spcPct val="150000"/>
                        </a:lnSpc>
                      </a:pPr>
                      <a:r>
                        <a:rPr lang="es-ES" sz="1600" b="0" dirty="0">
                          <a:solidFill>
                            <a:schemeClr val="bg1"/>
                          </a:solidFill>
                          <a:latin typeface="Calibri" pitchFamily="34" charset="0"/>
                          <a:cs typeface="Calibri" pitchFamily="34" charset="0"/>
                        </a:rPr>
                        <a:t>2º trimestre 2006-4º trimestre 2008</a:t>
                      </a:r>
                    </a:p>
                  </a:txBody>
                  <a:tcPr>
                    <a:solidFill>
                      <a:srgbClr val="A17700"/>
                    </a:solidFill>
                  </a:tcPr>
                </a:tc>
                <a:extLst>
                  <a:ext uri="{0D108BD9-81ED-4DB2-BD59-A6C34878D82A}">
                    <a16:rowId xmlns:a16="http://schemas.microsoft.com/office/drawing/2014/main" val="10000"/>
                  </a:ext>
                </a:extLst>
              </a:tr>
              <a:tr h="428628">
                <a:tc>
                  <a:txBody>
                    <a:bodyPr/>
                    <a:lstStyle/>
                    <a:p>
                      <a:pPr algn="r">
                        <a:lnSpc>
                          <a:spcPct val="150000"/>
                        </a:lnSpc>
                      </a:pPr>
                      <a:r>
                        <a:rPr lang="es-ES" sz="1600" b="0" dirty="0">
                          <a:solidFill>
                            <a:schemeClr val="bg1"/>
                          </a:solidFill>
                          <a:latin typeface="Calibri" pitchFamily="34" charset="0"/>
                          <a:cs typeface="Calibri" pitchFamily="34" charset="0"/>
                        </a:rPr>
                        <a:t> 3 de Junio de 2009</a:t>
                      </a:r>
                    </a:p>
                  </a:txBody>
                  <a:tcPr>
                    <a:solidFill>
                      <a:srgbClr val="A17700"/>
                    </a:solidFill>
                  </a:tcPr>
                </a:tc>
                <a:extLst>
                  <a:ext uri="{0D108BD9-81ED-4DB2-BD59-A6C34878D82A}">
                    <a16:rowId xmlns:a16="http://schemas.microsoft.com/office/drawing/2014/main" val="10001"/>
                  </a:ext>
                </a:extLst>
              </a:tr>
              <a:tr h="428628">
                <a:tc>
                  <a:txBody>
                    <a:bodyPr/>
                    <a:lstStyle/>
                    <a:p>
                      <a:pPr algn="r">
                        <a:lnSpc>
                          <a:spcPct val="150000"/>
                        </a:lnSpc>
                      </a:pPr>
                      <a:r>
                        <a:rPr lang="es-ES_tradnl" sz="1600" b="0" dirty="0">
                          <a:solidFill>
                            <a:schemeClr val="bg1"/>
                          </a:solidFill>
                          <a:latin typeface="Calibri" pitchFamily="34" charset="0"/>
                          <a:cs typeface="Calibri" pitchFamily="34" charset="0"/>
                        </a:rPr>
                        <a:t>+1.000 millones de euros</a:t>
                      </a:r>
                      <a:endParaRPr lang="es-ES" sz="1600" b="0" dirty="0">
                        <a:solidFill>
                          <a:schemeClr val="bg1"/>
                        </a:solidFill>
                        <a:latin typeface="Calibri" pitchFamily="34" charset="0"/>
                        <a:cs typeface="Calibri" pitchFamily="34" charset="0"/>
                      </a:endParaRPr>
                    </a:p>
                  </a:txBody>
                  <a:tcPr>
                    <a:solidFill>
                      <a:srgbClr val="A17700"/>
                    </a:solidFill>
                  </a:tcPr>
                </a:tc>
                <a:extLst>
                  <a:ext uri="{0D108BD9-81ED-4DB2-BD59-A6C34878D82A}">
                    <a16:rowId xmlns:a16="http://schemas.microsoft.com/office/drawing/2014/main" val="1763603178"/>
                  </a:ext>
                </a:extLst>
              </a:tr>
            </a:tbl>
          </a:graphicData>
        </a:graphic>
      </p:graphicFrame>
      <p:graphicFrame>
        <p:nvGraphicFramePr>
          <p:cNvPr id="28" name="27 Tabla"/>
          <p:cNvGraphicFramePr>
            <a:graphicFrameLocks noGrp="1"/>
          </p:cNvGraphicFramePr>
          <p:nvPr>
            <p:extLst>
              <p:ext uri="{D42A27DB-BD31-4B8C-83A1-F6EECF244321}">
                <p14:modId xmlns:p14="http://schemas.microsoft.com/office/powerpoint/2010/main" val="2810967320"/>
              </p:ext>
            </p:extLst>
          </p:nvPr>
        </p:nvGraphicFramePr>
        <p:xfrm>
          <a:off x="928662" y="4149080"/>
          <a:ext cx="3357586" cy="1371600"/>
        </p:xfrm>
        <a:graphic>
          <a:graphicData uri="http://schemas.openxmlformats.org/drawingml/2006/table">
            <a:tbl>
              <a:tblPr firstRow="1" bandRow="1">
                <a:tableStyleId>{073A0DAA-6AF3-43AB-8588-CEC1D06C72B9}</a:tableStyleId>
              </a:tblPr>
              <a:tblGrid>
                <a:gridCol w="3357586">
                  <a:extLst>
                    <a:ext uri="{9D8B030D-6E8A-4147-A177-3AD203B41FA5}">
                      <a16:colId xmlns:a16="http://schemas.microsoft.com/office/drawing/2014/main" val="20000"/>
                    </a:ext>
                  </a:extLst>
                </a:gridCol>
              </a:tblGrid>
              <a:tr h="357190">
                <a:tc>
                  <a:txBody>
                    <a:bodyPr/>
                    <a:lstStyle/>
                    <a:p>
                      <a:pPr>
                        <a:lnSpc>
                          <a:spcPct val="150000"/>
                        </a:lnSpc>
                      </a:pPr>
                      <a:r>
                        <a:rPr lang="es-ES" sz="1600" b="0" dirty="0">
                          <a:solidFill>
                            <a:schemeClr val="bg1"/>
                          </a:solidFill>
                          <a:latin typeface="Calibri" pitchFamily="34" charset="0"/>
                          <a:cs typeface="Calibri" pitchFamily="34" charset="0"/>
                        </a:rPr>
                        <a:t>Construcción</a:t>
                      </a:r>
                    </a:p>
                  </a:txBody>
                  <a:tcPr>
                    <a:solidFill>
                      <a:srgbClr val="A17700"/>
                    </a:solidFill>
                  </a:tcPr>
                </a:tc>
                <a:extLst>
                  <a:ext uri="{0D108BD9-81ED-4DB2-BD59-A6C34878D82A}">
                    <a16:rowId xmlns:a16="http://schemas.microsoft.com/office/drawing/2014/main" val="10000"/>
                  </a:ext>
                </a:extLst>
              </a:tr>
              <a:tr h="357190">
                <a:tc>
                  <a:txBody>
                    <a:bodyPr/>
                    <a:lstStyle/>
                    <a:p>
                      <a:pPr>
                        <a:lnSpc>
                          <a:spcPct val="150000"/>
                        </a:lnSpc>
                      </a:pPr>
                      <a:r>
                        <a:rPr lang="es-ES" sz="1600" b="0" dirty="0">
                          <a:solidFill>
                            <a:schemeClr val="bg1"/>
                          </a:solidFill>
                          <a:latin typeface="Calibri" pitchFamily="34" charset="0"/>
                          <a:cs typeface="Calibri" pitchFamily="34" charset="0"/>
                        </a:rPr>
                        <a:t>Inicio producción</a:t>
                      </a:r>
                    </a:p>
                  </a:txBody>
                  <a:tcPr>
                    <a:solidFill>
                      <a:srgbClr val="A17700"/>
                    </a:solidFill>
                  </a:tcPr>
                </a:tc>
                <a:extLst>
                  <a:ext uri="{0D108BD9-81ED-4DB2-BD59-A6C34878D82A}">
                    <a16:rowId xmlns:a16="http://schemas.microsoft.com/office/drawing/2014/main" val="10001"/>
                  </a:ext>
                </a:extLst>
              </a:tr>
              <a:tr h="357190">
                <a:tc>
                  <a:txBody>
                    <a:bodyPr/>
                    <a:lstStyle/>
                    <a:p>
                      <a:pPr>
                        <a:lnSpc>
                          <a:spcPct val="150000"/>
                        </a:lnSpc>
                      </a:pPr>
                      <a:r>
                        <a:rPr lang="es-ES" sz="1600" b="0" kern="1200" dirty="0">
                          <a:solidFill>
                            <a:schemeClr val="bg1"/>
                          </a:solidFill>
                          <a:latin typeface="+mn-lt"/>
                          <a:ea typeface="+mn-ea"/>
                          <a:cs typeface="Arial" pitchFamily="34" charset="0"/>
                        </a:rPr>
                        <a:t>Inversión</a:t>
                      </a:r>
                      <a:r>
                        <a:rPr lang="es-ES" sz="1600" b="0" kern="1200" baseline="0" dirty="0">
                          <a:solidFill>
                            <a:schemeClr val="bg1"/>
                          </a:solidFill>
                          <a:latin typeface="+mn-lt"/>
                          <a:ea typeface="+mn-ea"/>
                          <a:cs typeface="Arial" pitchFamily="34" charset="0"/>
                        </a:rPr>
                        <a:t> total a 2019</a:t>
                      </a:r>
                      <a:endParaRPr lang="es-ES" sz="1600" b="0" dirty="0">
                        <a:solidFill>
                          <a:schemeClr val="bg1"/>
                        </a:solidFill>
                        <a:latin typeface="Calibri" pitchFamily="34" charset="0"/>
                        <a:cs typeface="Calibri" pitchFamily="34" charset="0"/>
                      </a:endParaRPr>
                    </a:p>
                  </a:txBody>
                  <a:tcPr>
                    <a:solidFill>
                      <a:srgbClr val="A17700"/>
                    </a:solidFill>
                  </a:tcPr>
                </a:tc>
                <a:extLst>
                  <a:ext uri="{0D108BD9-81ED-4DB2-BD59-A6C34878D82A}">
                    <a16:rowId xmlns:a16="http://schemas.microsoft.com/office/drawing/2014/main" val="960877451"/>
                  </a:ext>
                </a:extLst>
              </a:tr>
            </a:tbl>
          </a:graphicData>
        </a:graphic>
      </p:graphicFrame>
      <p:sp>
        <p:nvSpPr>
          <p:cNvPr id="29" name="28 Triángulo isósceles"/>
          <p:cNvSpPr/>
          <p:nvPr/>
        </p:nvSpPr>
        <p:spPr>
          <a:xfrm rot="5400000">
            <a:off x="4477702" y="4243948"/>
            <a:ext cx="331472" cy="285752"/>
          </a:xfrm>
          <a:prstGeom prst="triangle">
            <a:avLst/>
          </a:prstGeom>
          <a:solidFill>
            <a:srgbClr val="A17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0" name="29 Triángulo isósceles"/>
          <p:cNvSpPr/>
          <p:nvPr/>
        </p:nvSpPr>
        <p:spPr>
          <a:xfrm rot="5400000">
            <a:off x="4477702" y="4646858"/>
            <a:ext cx="331472" cy="285752"/>
          </a:xfrm>
          <a:prstGeom prst="triangle">
            <a:avLst/>
          </a:prstGeom>
          <a:solidFill>
            <a:srgbClr val="A17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16 Triángulo isósceles"/>
          <p:cNvSpPr/>
          <p:nvPr/>
        </p:nvSpPr>
        <p:spPr>
          <a:xfrm rot="5400000">
            <a:off x="6692280" y="1448625"/>
            <a:ext cx="331472" cy="259775"/>
          </a:xfrm>
          <a:prstGeom prst="triangle">
            <a:avLst/>
          </a:prstGeom>
          <a:solidFill>
            <a:srgbClr val="A17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1" name="30 Imagen" descr="Plantilla ppt corporativa.jpg"/>
          <p:cNvPicPr>
            <a:picLocks noChangeAspect="1"/>
          </p:cNvPicPr>
          <p:nvPr/>
        </p:nvPicPr>
        <p:blipFill>
          <a:blip r:embed="rId3" cstate="print"/>
          <a:stretch>
            <a:fillRect/>
          </a:stretch>
        </p:blipFill>
        <p:spPr>
          <a:xfrm>
            <a:off x="428596" y="-27384"/>
            <a:ext cx="8215370" cy="957872"/>
          </a:xfrm>
          <a:prstGeom prst="rect">
            <a:avLst/>
          </a:prstGeom>
        </p:spPr>
      </p:pic>
      <p:sp>
        <p:nvSpPr>
          <p:cNvPr id="32" name="31 CuadroTexto"/>
          <p:cNvSpPr txBox="1"/>
          <p:nvPr/>
        </p:nvSpPr>
        <p:spPr>
          <a:xfrm>
            <a:off x="5214942" y="260648"/>
            <a:ext cx="3357586" cy="400110"/>
          </a:xfrm>
          <a:prstGeom prst="rect">
            <a:avLst/>
          </a:prstGeom>
          <a:noFill/>
          <a:ln>
            <a:noFill/>
          </a:ln>
        </p:spPr>
        <p:txBody>
          <a:bodyPr wrap="square" rtlCol="0">
            <a:spAutoFit/>
          </a:bodyPr>
          <a:lstStyle/>
          <a:p>
            <a:pPr algn="r"/>
            <a:r>
              <a:rPr lang="es-ES" sz="2000" dirty="0">
                <a:solidFill>
                  <a:schemeClr val="bg1"/>
                </a:solidFill>
                <a:latin typeface="Century Gothic" pitchFamily="34" charset="0"/>
              </a:rPr>
              <a:t>Datos del proyecto</a:t>
            </a:r>
          </a:p>
        </p:txBody>
      </p:sp>
      <p:sp>
        <p:nvSpPr>
          <p:cNvPr id="21" name="29 Triángulo isósceles"/>
          <p:cNvSpPr/>
          <p:nvPr/>
        </p:nvSpPr>
        <p:spPr>
          <a:xfrm rot="5400000">
            <a:off x="4479412" y="5119444"/>
            <a:ext cx="331472" cy="285752"/>
          </a:xfrm>
          <a:prstGeom prst="triangle">
            <a:avLst/>
          </a:prstGeom>
          <a:solidFill>
            <a:srgbClr val="A17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aphicFrame>
        <p:nvGraphicFramePr>
          <p:cNvPr id="33" name="26 Tabla"/>
          <p:cNvGraphicFramePr>
            <a:graphicFrameLocks noGrp="1"/>
          </p:cNvGraphicFramePr>
          <p:nvPr>
            <p:extLst>
              <p:ext uri="{D42A27DB-BD31-4B8C-83A1-F6EECF244321}">
                <p14:modId xmlns:p14="http://schemas.microsoft.com/office/powerpoint/2010/main" val="2355702212"/>
              </p:ext>
            </p:extLst>
          </p:nvPr>
        </p:nvGraphicFramePr>
        <p:xfrm>
          <a:off x="5033118" y="5682952"/>
          <a:ext cx="3643338" cy="914400"/>
        </p:xfrm>
        <a:graphic>
          <a:graphicData uri="http://schemas.openxmlformats.org/drawingml/2006/table">
            <a:tbl>
              <a:tblPr firstRow="1" bandRow="1">
                <a:tableStyleId>{073A0DAA-6AF3-43AB-8588-CEC1D06C72B9}</a:tableStyleId>
              </a:tblPr>
              <a:tblGrid>
                <a:gridCol w="3643338">
                  <a:extLst>
                    <a:ext uri="{9D8B030D-6E8A-4147-A177-3AD203B41FA5}">
                      <a16:colId xmlns:a16="http://schemas.microsoft.com/office/drawing/2014/main" val="20000"/>
                    </a:ext>
                  </a:extLst>
                </a:gridCol>
              </a:tblGrid>
              <a:tr h="428628">
                <a:tc>
                  <a:txBody>
                    <a:bodyPr/>
                    <a:lstStyle/>
                    <a:p>
                      <a:pPr algn="r">
                        <a:lnSpc>
                          <a:spcPct val="150000"/>
                        </a:lnSpc>
                      </a:pPr>
                      <a:r>
                        <a:rPr lang="es-ES" sz="1600" b="0" dirty="0">
                          <a:solidFill>
                            <a:schemeClr val="bg1"/>
                          </a:solidFill>
                          <a:latin typeface="Calibri" pitchFamily="34" charset="0"/>
                          <a:cs typeface="Calibri" pitchFamily="34" charset="0"/>
                        </a:rPr>
                        <a:t>Transición a</a:t>
                      </a:r>
                      <a:r>
                        <a:rPr lang="es-ES" sz="1600" b="0" baseline="0" dirty="0">
                          <a:solidFill>
                            <a:schemeClr val="bg1"/>
                          </a:solidFill>
                          <a:latin typeface="Calibri" pitchFamily="34" charset="0"/>
                          <a:cs typeface="Calibri" pitchFamily="34" charset="0"/>
                        </a:rPr>
                        <a:t> PMR </a:t>
                      </a:r>
                      <a:r>
                        <a:rPr lang="es-ES" sz="1600" b="0" dirty="0">
                          <a:solidFill>
                            <a:schemeClr val="bg1"/>
                          </a:solidFill>
                          <a:latin typeface="Calibri" pitchFamily="34" charset="0"/>
                          <a:cs typeface="Calibri" pitchFamily="34" charset="0"/>
                        </a:rPr>
                        <a:t>2021-2022</a:t>
                      </a:r>
                    </a:p>
                  </a:txBody>
                  <a:tcPr>
                    <a:solidFill>
                      <a:schemeClr val="accent6">
                        <a:lumMod val="75000"/>
                      </a:schemeClr>
                    </a:solidFill>
                  </a:tcPr>
                </a:tc>
                <a:extLst>
                  <a:ext uri="{0D108BD9-81ED-4DB2-BD59-A6C34878D82A}">
                    <a16:rowId xmlns:a16="http://schemas.microsoft.com/office/drawing/2014/main" val="10000"/>
                  </a:ext>
                </a:extLst>
              </a:tr>
              <a:tr h="428628">
                <a:tc>
                  <a:txBody>
                    <a:bodyPr/>
                    <a:lstStyle/>
                    <a:p>
                      <a:pPr algn="r">
                        <a:lnSpc>
                          <a:spcPct val="150000"/>
                        </a:lnSpc>
                      </a:pPr>
                      <a:r>
                        <a:rPr lang="es-ES" sz="1600" b="0" dirty="0">
                          <a:solidFill>
                            <a:schemeClr val="bg1"/>
                          </a:solidFill>
                          <a:latin typeface="Calibri" pitchFamily="34" charset="0"/>
                          <a:cs typeface="Calibri" pitchFamily="34" charset="0"/>
                        </a:rPr>
                        <a:t>Proyecto de 15 años</a:t>
                      </a:r>
                    </a:p>
                  </a:txBody>
                  <a:tcPr>
                    <a:solidFill>
                      <a:schemeClr val="accent6">
                        <a:lumMod val="75000"/>
                      </a:schemeClr>
                    </a:solidFill>
                  </a:tcPr>
                </a:tc>
                <a:extLst>
                  <a:ext uri="{0D108BD9-81ED-4DB2-BD59-A6C34878D82A}">
                    <a16:rowId xmlns:a16="http://schemas.microsoft.com/office/drawing/2014/main" val="10001"/>
                  </a:ext>
                </a:extLst>
              </a:tr>
            </a:tbl>
          </a:graphicData>
        </a:graphic>
      </p:graphicFrame>
      <p:graphicFrame>
        <p:nvGraphicFramePr>
          <p:cNvPr id="34" name="27 Tabla"/>
          <p:cNvGraphicFramePr>
            <a:graphicFrameLocks noGrp="1"/>
          </p:cNvGraphicFramePr>
          <p:nvPr>
            <p:extLst>
              <p:ext uri="{D42A27DB-BD31-4B8C-83A1-F6EECF244321}">
                <p14:modId xmlns:p14="http://schemas.microsoft.com/office/powerpoint/2010/main" val="2804340660"/>
              </p:ext>
            </p:extLst>
          </p:nvPr>
        </p:nvGraphicFramePr>
        <p:xfrm>
          <a:off x="961152" y="5682952"/>
          <a:ext cx="3357586" cy="914400"/>
        </p:xfrm>
        <a:graphic>
          <a:graphicData uri="http://schemas.openxmlformats.org/drawingml/2006/table">
            <a:tbl>
              <a:tblPr firstRow="1" bandRow="1">
                <a:tableStyleId>{073A0DAA-6AF3-43AB-8588-CEC1D06C72B9}</a:tableStyleId>
              </a:tblPr>
              <a:tblGrid>
                <a:gridCol w="3357586">
                  <a:extLst>
                    <a:ext uri="{9D8B030D-6E8A-4147-A177-3AD203B41FA5}">
                      <a16:colId xmlns:a16="http://schemas.microsoft.com/office/drawing/2014/main" val="20000"/>
                    </a:ext>
                  </a:extLst>
                </a:gridCol>
              </a:tblGrid>
              <a:tr h="357190">
                <a:tc>
                  <a:txBody>
                    <a:bodyPr/>
                    <a:lstStyle/>
                    <a:p>
                      <a:pPr>
                        <a:lnSpc>
                          <a:spcPct val="150000"/>
                        </a:lnSpc>
                      </a:pPr>
                      <a:r>
                        <a:rPr lang="es-ES" sz="1600" b="0" dirty="0">
                          <a:solidFill>
                            <a:schemeClr val="bg1"/>
                          </a:solidFill>
                          <a:latin typeface="Calibri" pitchFamily="34" charset="0"/>
                          <a:cs typeface="Calibri" pitchFamily="34" charset="0"/>
                        </a:rPr>
                        <a:t>Reprocesamiento</a:t>
                      </a:r>
                      <a:r>
                        <a:rPr lang="es-ES" sz="1600" b="0" baseline="0" dirty="0">
                          <a:solidFill>
                            <a:schemeClr val="bg1"/>
                          </a:solidFill>
                          <a:latin typeface="Calibri" pitchFamily="34" charset="0"/>
                          <a:cs typeface="Calibri" pitchFamily="34" charset="0"/>
                        </a:rPr>
                        <a:t> </a:t>
                      </a:r>
                      <a:r>
                        <a:rPr lang="es-ES" sz="1600" b="0" baseline="0" dirty="0" err="1">
                          <a:solidFill>
                            <a:schemeClr val="bg1"/>
                          </a:solidFill>
                          <a:latin typeface="Calibri" pitchFamily="34" charset="0"/>
                          <a:cs typeface="Calibri" pitchFamily="34" charset="0"/>
                        </a:rPr>
                        <a:t>Tailings</a:t>
                      </a:r>
                      <a:endParaRPr lang="es-ES" sz="1600" b="0" dirty="0">
                        <a:solidFill>
                          <a:schemeClr val="bg1"/>
                        </a:solidFill>
                        <a:latin typeface="Calibri" pitchFamily="34" charset="0"/>
                        <a:cs typeface="Calibri" pitchFamily="34" charset="0"/>
                      </a:endParaRPr>
                    </a:p>
                  </a:txBody>
                  <a:tcPr>
                    <a:solidFill>
                      <a:schemeClr val="accent6">
                        <a:lumMod val="75000"/>
                      </a:schemeClr>
                    </a:solidFill>
                  </a:tcPr>
                </a:tc>
                <a:extLst>
                  <a:ext uri="{0D108BD9-81ED-4DB2-BD59-A6C34878D82A}">
                    <a16:rowId xmlns:a16="http://schemas.microsoft.com/office/drawing/2014/main" val="10000"/>
                  </a:ext>
                </a:extLst>
              </a:tr>
              <a:tr h="357190">
                <a:tc>
                  <a:txBody>
                    <a:bodyPr/>
                    <a:lstStyle/>
                    <a:p>
                      <a:pPr>
                        <a:lnSpc>
                          <a:spcPct val="150000"/>
                        </a:lnSpc>
                      </a:pPr>
                      <a:r>
                        <a:rPr lang="es-ES" sz="1600" b="0" dirty="0">
                          <a:solidFill>
                            <a:schemeClr val="bg1"/>
                          </a:solidFill>
                          <a:latin typeface="Calibri" pitchFamily="34" charset="0"/>
                          <a:cs typeface="Calibri" pitchFamily="34" charset="0"/>
                        </a:rPr>
                        <a:t>PMR.</a:t>
                      </a:r>
                      <a:r>
                        <a:rPr lang="es-ES" sz="1600" b="0" baseline="0" dirty="0">
                          <a:solidFill>
                            <a:schemeClr val="bg1"/>
                          </a:solidFill>
                          <a:latin typeface="Calibri" pitchFamily="34" charset="0"/>
                          <a:cs typeface="Calibri" pitchFamily="34" charset="0"/>
                        </a:rPr>
                        <a:t> Refinería polimetálica.</a:t>
                      </a:r>
                      <a:endParaRPr lang="es-ES" sz="1600" b="0" dirty="0">
                        <a:solidFill>
                          <a:schemeClr val="bg1"/>
                        </a:solidFill>
                        <a:latin typeface="Calibri" pitchFamily="34" charset="0"/>
                        <a:cs typeface="Calibri" pitchFamily="34" charset="0"/>
                      </a:endParaRPr>
                    </a:p>
                  </a:txBody>
                  <a:tcPr>
                    <a:solidFill>
                      <a:schemeClr val="accent6">
                        <a:lumMod val="75000"/>
                      </a:schemeClr>
                    </a:solidFill>
                  </a:tcPr>
                </a:tc>
                <a:extLst>
                  <a:ext uri="{0D108BD9-81ED-4DB2-BD59-A6C34878D82A}">
                    <a16:rowId xmlns:a16="http://schemas.microsoft.com/office/drawing/2014/main" val="10001"/>
                  </a:ext>
                </a:extLst>
              </a:tr>
            </a:tbl>
          </a:graphicData>
        </a:graphic>
      </p:graphicFrame>
      <p:sp>
        <p:nvSpPr>
          <p:cNvPr id="35" name="28 Triángulo isósceles"/>
          <p:cNvSpPr/>
          <p:nvPr/>
        </p:nvSpPr>
        <p:spPr>
          <a:xfrm rot="5400000">
            <a:off x="4510192" y="5741814"/>
            <a:ext cx="331472" cy="285752"/>
          </a:xfrm>
          <a:prstGeom prst="triangl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6" name="29 Triángulo isósceles"/>
          <p:cNvSpPr/>
          <p:nvPr/>
        </p:nvSpPr>
        <p:spPr>
          <a:xfrm rot="5400000">
            <a:off x="4510192" y="6144724"/>
            <a:ext cx="331472" cy="285752"/>
          </a:xfrm>
          <a:prstGeom prst="triangl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7199729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21 Imagen" descr="Plantilla ppt corporativa.jpg"/>
          <p:cNvPicPr>
            <a:picLocks noChangeAspect="1"/>
          </p:cNvPicPr>
          <p:nvPr/>
        </p:nvPicPr>
        <p:blipFill>
          <a:blip r:embed="rId2" cstate="print"/>
          <a:stretch>
            <a:fillRect/>
          </a:stretch>
        </p:blipFill>
        <p:spPr>
          <a:xfrm>
            <a:off x="428596" y="285728"/>
            <a:ext cx="8215370" cy="957872"/>
          </a:xfrm>
          <a:prstGeom prst="rect">
            <a:avLst/>
          </a:prstGeom>
        </p:spPr>
      </p:pic>
      <p:sp>
        <p:nvSpPr>
          <p:cNvPr id="25" name="24 Rectángulo"/>
          <p:cNvSpPr/>
          <p:nvPr/>
        </p:nvSpPr>
        <p:spPr>
          <a:xfrm>
            <a:off x="323528" y="1196752"/>
            <a:ext cx="8568951" cy="5362848"/>
          </a:xfrm>
          <a:prstGeom prst="rect">
            <a:avLst/>
          </a:prstGeom>
          <a:noFill/>
          <a:ln>
            <a:solidFill>
              <a:srgbClr val="A177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s-ES"/>
          </a:p>
        </p:txBody>
      </p:sp>
      <p:sp>
        <p:nvSpPr>
          <p:cNvPr id="26" name="25 Rectángulo"/>
          <p:cNvSpPr/>
          <p:nvPr/>
        </p:nvSpPr>
        <p:spPr>
          <a:xfrm>
            <a:off x="4071790" y="508610"/>
            <a:ext cx="4392548" cy="400110"/>
          </a:xfrm>
          <a:prstGeom prst="rect">
            <a:avLst/>
          </a:prstGeom>
        </p:spPr>
        <p:txBody>
          <a:bodyPr wrap="none">
            <a:spAutoFit/>
          </a:bodyPr>
          <a:lstStyle/>
          <a:p>
            <a:pPr algn="r"/>
            <a:r>
              <a:rPr lang="es-ES" sz="2000" dirty="0">
                <a:solidFill>
                  <a:schemeClr val="bg1"/>
                </a:solidFill>
                <a:latin typeface="Century Gothic" pitchFamily="34" charset="0"/>
              </a:rPr>
              <a:t>Gestión Minera Sostenible en CLC</a:t>
            </a:r>
          </a:p>
        </p:txBody>
      </p:sp>
      <p:graphicFrame>
        <p:nvGraphicFramePr>
          <p:cNvPr id="2" name="Diagram 1"/>
          <p:cNvGraphicFramePr/>
          <p:nvPr>
            <p:extLst>
              <p:ext uri="{D42A27DB-BD31-4B8C-83A1-F6EECF244321}">
                <p14:modId xmlns:p14="http://schemas.microsoft.com/office/powerpoint/2010/main" val="3651850607"/>
              </p:ext>
            </p:extLst>
          </p:nvPr>
        </p:nvGraphicFramePr>
        <p:xfrm>
          <a:off x="251520" y="1340768"/>
          <a:ext cx="7128792" cy="50563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47657" y="4607940"/>
            <a:ext cx="3096343" cy="193550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7398432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8 Rectángulo"/>
          <p:cNvSpPr/>
          <p:nvPr/>
        </p:nvSpPr>
        <p:spPr>
          <a:xfrm>
            <a:off x="395536" y="1052736"/>
            <a:ext cx="8568952" cy="5632311"/>
          </a:xfrm>
          <a:prstGeom prst="rect">
            <a:avLst/>
          </a:prstGeom>
        </p:spPr>
        <p:txBody>
          <a:bodyPr wrap="square">
            <a:spAutoFit/>
          </a:bodyPr>
          <a:lstStyle/>
          <a:p>
            <a:endParaRPr lang="es-ES" b="1" dirty="0">
              <a:solidFill>
                <a:srgbClr val="A17700"/>
              </a:solidFill>
              <a:latin typeface="Century Gothic" pitchFamily="34" charset="0"/>
            </a:endParaRPr>
          </a:p>
          <a:p>
            <a:r>
              <a:rPr lang="es-ES" b="1" dirty="0">
                <a:solidFill>
                  <a:srgbClr val="A17700"/>
                </a:solidFill>
                <a:latin typeface="Century Gothic" pitchFamily="34" charset="0"/>
              </a:rPr>
              <a:t>Económica</a:t>
            </a:r>
          </a:p>
          <a:p>
            <a:pPr marL="285750" indent="-285750">
              <a:buClr>
                <a:srgbClr val="69BE28"/>
              </a:buClr>
              <a:buFont typeface="Wingdings" panose="05000000000000000000" pitchFamily="2" charset="2"/>
              <a:buChar char="ü"/>
            </a:pPr>
            <a:r>
              <a:rPr lang="es-ES" dirty="0">
                <a:latin typeface="Century Gothic" pitchFamily="34" charset="0"/>
              </a:rPr>
              <a:t>Producción sostenida que permite inversión y sostenibilidad del entorno.</a:t>
            </a:r>
          </a:p>
          <a:p>
            <a:pPr marL="285750" indent="-285750">
              <a:buClr>
                <a:srgbClr val="69BE28"/>
              </a:buClr>
              <a:buFont typeface="Wingdings" panose="05000000000000000000" pitchFamily="2" charset="2"/>
              <a:buChar char="ü"/>
            </a:pPr>
            <a:r>
              <a:rPr lang="es-ES" dirty="0">
                <a:latin typeface="Century Gothic" pitchFamily="34" charset="0"/>
              </a:rPr>
              <a:t>Tasa de recuperación de metal, 90% vs 50% tradicional. Eficiencia de los recursos. </a:t>
            </a:r>
          </a:p>
          <a:p>
            <a:pPr marL="285750" indent="-285750">
              <a:buClr>
                <a:srgbClr val="69BE28"/>
              </a:buClr>
              <a:buFont typeface="Wingdings" panose="05000000000000000000" pitchFamily="2" charset="2"/>
              <a:buChar char="ü"/>
            </a:pPr>
            <a:r>
              <a:rPr lang="es-ES_tradnl" dirty="0">
                <a:latin typeface="Century Gothic" pitchFamily="34" charset="0"/>
              </a:rPr>
              <a:t>Producción de metales in situ. Valor añadido de “</a:t>
            </a:r>
            <a:r>
              <a:rPr lang="es-ES_tradnl" dirty="0" err="1">
                <a:latin typeface="Century Gothic" pitchFamily="34" charset="0"/>
              </a:rPr>
              <a:t>commodity</a:t>
            </a:r>
            <a:r>
              <a:rPr lang="es-ES_tradnl" dirty="0">
                <a:latin typeface="Century Gothic" pitchFamily="34" charset="0"/>
              </a:rPr>
              <a:t>” críticas para Europa.</a:t>
            </a:r>
            <a:endParaRPr lang="es-ES" dirty="0">
              <a:latin typeface="Century Gothic" pitchFamily="34" charset="0"/>
            </a:endParaRPr>
          </a:p>
          <a:p>
            <a:pPr marL="285750" indent="-285750">
              <a:buClr>
                <a:srgbClr val="69BE28"/>
              </a:buClr>
              <a:buFont typeface="Wingdings" panose="05000000000000000000" pitchFamily="2" charset="2"/>
              <a:buChar char="ü"/>
            </a:pPr>
            <a:r>
              <a:rPr lang="es-ES" dirty="0" err="1">
                <a:latin typeface="Century Gothic" pitchFamily="34" charset="0"/>
              </a:rPr>
              <a:t>I+D+i</a:t>
            </a:r>
            <a:r>
              <a:rPr lang="es-ES" dirty="0">
                <a:latin typeface="Century Gothic" pitchFamily="34" charset="0"/>
              </a:rPr>
              <a:t>: Nuevo proceso. Proyectos, planta piloto que se materializan en el  proyecto PMR.</a:t>
            </a:r>
          </a:p>
          <a:p>
            <a:endParaRPr lang="es-ES" dirty="0">
              <a:latin typeface="Century Gothic" pitchFamily="34" charset="0"/>
            </a:endParaRPr>
          </a:p>
          <a:p>
            <a:r>
              <a:rPr lang="es-ES" b="1" dirty="0">
                <a:solidFill>
                  <a:srgbClr val="A17700"/>
                </a:solidFill>
                <a:latin typeface="Century Gothic" pitchFamily="34" charset="0"/>
              </a:rPr>
              <a:t>Social</a:t>
            </a:r>
            <a:endParaRPr lang="es-ES" dirty="0">
              <a:latin typeface="Century Gothic" pitchFamily="34" charset="0"/>
            </a:endParaRPr>
          </a:p>
          <a:p>
            <a:pPr marL="285750" indent="-285750">
              <a:buClr>
                <a:srgbClr val="69BE28"/>
              </a:buClr>
              <a:buFont typeface="Wingdings" panose="05000000000000000000" pitchFamily="2" charset="2"/>
              <a:buChar char="ü"/>
            </a:pPr>
            <a:r>
              <a:rPr lang="es-ES" dirty="0">
                <a:latin typeface="Century Gothic" pitchFamily="34" charset="0"/>
              </a:rPr>
              <a:t>Seguridad de las personas y bienes.</a:t>
            </a:r>
          </a:p>
          <a:p>
            <a:pPr marL="285750" indent="-285750">
              <a:buClr>
                <a:srgbClr val="69BE28"/>
              </a:buClr>
              <a:buFont typeface="Wingdings" panose="05000000000000000000" pitchFamily="2" charset="2"/>
              <a:buChar char="ü"/>
            </a:pPr>
            <a:r>
              <a:rPr lang="es-ES" dirty="0">
                <a:latin typeface="Century Gothic" pitchFamily="34" charset="0"/>
              </a:rPr>
              <a:t>Añadir valor económico al entorno. Empleo.</a:t>
            </a:r>
          </a:p>
          <a:p>
            <a:pPr marL="285750" indent="-285750">
              <a:buClr>
                <a:srgbClr val="69BE28"/>
              </a:buClr>
              <a:buFont typeface="Wingdings" panose="05000000000000000000" pitchFamily="2" charset="2"/>
              <a:buChar char="ü"/>
            </a:pPr>
            <a:r>
              <a:rPr lang="es-ES" dirty="0">
                <a:latin typeface="Century Gothic" pitchFamily="34" charset="0"/>
              </a:rPr>
              <a:t>Añadir valor social al entorno. Formación, promoción.</a:t>
            </a:r>
          </a:p>
          <a:p>
            <a:endParaRPr lang="es-ES" dirty="0">
              <a:latin typeface="Century Gothic" pitchFamily="34" charset="0"/>
            </a:endParaRPr>
          </a:p>
          <a:p>
            <a:r>
              <a:rPr lang="es-ES" b="1" dirty="0">
                <a:solidFill>
                  <a:srgbClr val="A17700"/>
                </a:solidFill>
                <a:latin typeface="Century Gothic" pitchFamily="34" charset="0"/>
              </a:rPr>
              <a:t>Ambiental</a:t>
            </a:r>
          </a:p>
          <a:p>
            <a:pPr marL="285750" indent="-285750">
              <a:buClr>
                <a:srgbClr val="69BE28"/>
              </a:buClr>
              <a:buFont typeface="Wingdings" panose="05000000000000000000" pitchFamily="2" charset="2"/>
              <a:buChar char="ü"/>
            </a:pPr>
            <a:r>
              <a:rPr lang="es-ES" dirty="0">
                <a:latin typeface="Century Gothic" pitchFamily="34" charset="0"/>
              </a:rPr>
              <a:t>Sistema Drenaje Reinyección. Abastecimiento de agua.</a:t>
            </a:r>
          </a:p>
          <a:p>
            <a:pPr marL="285750" indent="-285750">
              <a:buClr>
                <a:srgbClr val="69BE28"/>
              </a:buClr>
              <a:buFont typeface="Wingdings" panose="05000000000000000000" pitchFamily="2" charset="2"/>
              <a:buChar char="ü"/>
            </a:pPr>
            <a:r>
              <a:rPr lang="es-ES" dirty="0">
                <a:latin typeface="Century Gothic" pitchFamily="34" charset="0"/>
              </a:rPr>
              <a:t>Gestión residuos mineros. Restauración progresiva.</a:t>
            </a:r>
          </a:p>
          <a:p>
            <a:pPr marL="285750" indent="-285750">
              <a:buClr>
                <a:srgbClr val="69BE28"/>
              </a:buClr>
              <a:buFont typeface="Wingdings" panose="05000000000000000000" pitchFamily="2" charset="2"/>
              <a:buChar char="ü"/>
            </a:pPr>
            <a:r>
              <a:rPr lang="es-ES" dirty="0">
                <a:latin typeface="Century Gothic" pitchFamily="34" charset="0"/>
              </a:rPr>
              <a:t>Biodiversidad. Medidas compensatorias.</a:t>
            </a:r>
          </a:p>
          <a:p>
            <a:pPr marL="285750" indent="-285750">
              <a:buClr>
                <a:srgbClr val="69BE28"/>
              </a:buClr>
              <a:buFont typeface="Wingdings" panose="05000000000000000000" pitchFamily="2" charset="2"/>
              <a:buChar char="ü"/>
            </a:pPr>
            <a:r>
              <a:rPr lang="es-ES_tradnl" dirty="0">
                <a:latin typeface="Century Gothic" pitchFamily="34" charset="0"/>
              </a:rPr>
              <a:t>Producción in situ. Menor impacto frente a la importación de metales.</a:t>
            </a:r>
            <a:endParaRPr lang="es-ES" dirty="0">
              <a:latin typeface="Century Gothic" pitchFamily="34" charset="0"/>
            </a:endParaRPr>
          </a:p>
        </p:txBody>
      </p:sp>
      <p:pic>
        <p:nvPicPr>
          <p:cNvPr id="22" name="21 Imagen" descr="Plantilla ppt corporativa.jpg"/>
          <p:cNvPicPr>
            <a:picLocks noChangeAspect="1"/>
          </p:cNvPicPr>
          <p:nvPr/>
        </p:nvPicPr>
        <p:blipFill>
          <a:blip r:embed="rId2" cstate="print"/>
          <a:stretch>
            <a:fillRect/>
          </a:stretch>
        </p:blipFill>
        <p:spPr>
          <a:xfrm>
            <a:off x="428596" y="285728"/>
            <a:ext cx="8215370" cy="957872"/>
          </a:xfrm>
          <a:prstGeom prst="rect">
            <a:avLst/>
          </a:prstGeom>
        </p:spPr>
      </p:pic>
      <p:sp>
        <p:nvSpPr>
          <p:cNvPr id="25" name="24 Rectángulo"/>
          <p:cNvSpPr/>
          <p:nvPr/>
        </p:nvSpPr>
        <p:spPr>
          <a:xfrm>
            <a:off x="179512" y="1243600"/>
            <a:ext cx="8784976" cy="5497768"/>
          </a:xfrm>
          <a:prstGeom prst="rect">
            <a:avLst/>
          </a:prstGeom>
          <a:noFill/>
          <a:ln>
            <a:solidFill>
              <a:srgbClr val="A177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s-ES"/>
          </a:p>
        </p:txBody>
      </p:sp>
      <p:sp>
        <p:nvSpPr>
          <p:cNvPr id="26" name="25 Rectángulo"/>
          <p:cNvSpPr/>
          <p:nvPr/>
        </p:nvSpPr>
        <p:spPr>
          <a:xfrm>
            <a:off x="3465854" y="508610"/>
            <a:ext cx="4998484" cy="400110"/>
          </a:xfrm>
          <a:prstGeom prst="rect">
            <a:avLst/>
          </a:prstGeom>
        </p:spPr>
        <p:txBody>
          <a:bodyPr wrap="none">
            <a:spAutoFit/>
          </a:bodyPr>
          <a:lstStyle/>
          <a:p>
            <a:pPr algn="r"/>
            <a:r>
              <a:rPr lang="es-ES" sz="2000" dirty="0">
                <a:solidFill>
                  <a:schemeClr val="bg1"/>
                </a:solidFill>
                <a:latin typeface="Century Gothic" pitchFamily="34" charset="0"/>
              </a:rPr>
              <a:t>Resultados: Ejemplos por dimensiones.</a:t>
            </a:r>
          </a:p>
        </p:txBody>
      </p:sp>
    </p:spTree>
    <p:extLst>
      <p:ext uri="{BB962C8B-B14F-4D97-AF65-F5344CB8AC3E}">
        <p14:creationId xmlns:p14="http://schemas.microsoft.com/office/powerpoint/2010/main" val="25425069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a bandera, nuestro símbolo - Europa en los colegio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95536" y="4149080"/>
            <a:ext cx="3999388" cy="2660884"/>
          </a:xfrm>
          <a:prstGeom prst="rect">
            <a:avLst/>
          </a:prstGeom>
          <a:noFill/>
          <a:extLst>
            <a:ext uri="{909E8E84-426E-40DD-AFC4-6F175D3DCCD1}">
              <a14:hiddenFill xmlns:a14="http://schemas.microsoft.com/office/drawing/2010/main">
                <a:solidFill>
                  <a:srgbClr val="FFFFFF"/>
                </a:solidFill>
              </a14:hiddenFill>
            </a:ext>
          </a:extLst>
        </p:spPr>
      </p:pic>
      <p:sp>
        <p:nvSpPr>
          <p:cNvPr id="14" name="13 Rectángulo"/>
          <p:cNvSpPr/>
          <p:nvPr/>
        </p:nvSpPr>
        <p:spPr>
          <a:xfrm>
            <a:off x="5292080" y="184651"/>
            <a:ext cx="3812295" cy="369332"/>
          </a:xfrm>
          <a:prstGeom prst="rect">
            <a:avLst/>
          </a:prstGeom>
        </p:spPr>
        <p:txBody>
          <a:bodyPr wrap="square">
            <a:spAutoFit/>
          </a:bodyPr>
          <a:lstStyle/>
          <a:p>
            <a:r>
              <a:rPr lang="es-ES" dirty="0">
                <a:solidFill>
                  <a:schemeClr val="bg1"/>
                </a:solidFill>
                <a:latin typeface="Century Gothic" pitchFamily="34" charset="0"/>
              </a:rPr>
              <a:t>Cinco Años de Producción</a:t>
            </a:r>
          </a:p>
        </p:txBody>
      </p:sp>
      <p:pic>
        <p:nvPicPr>
          <p:cNvPr id="10" name="9 Imagen" descr="Plantilla ppt corporativa.jpg"/>
          <p:cNvPicPr>
            <a:picLocks noChangeAspect="1"/>
          </p:cNvPicPr>
          <p:nvPr/>
        </p:nvPicPr>
        <p:blipFill>
          <a:blip r:embed="rId5" cstate="print"/>
          <a:stretch>
            <a:fillRect/>
          </a:stretch>
        </p:blipFill>
        <p:spPr>
          <a:xfrm>
            <a:off x="428596" y="94864"/>
            <a:ext cx="8215370" cy="901542"/>
          </a:xfrm>
          <a:prstGeom prst="rect">
            <a:avLst/>
          </a:prstGeom>
        </p:spPr>
      </p:pic>
      <p:sp>
        <p:nvSpPr>
          <p:cNvPr id="15" name="14 CuadroTexto"/>
          <p:cNvSpPr txBox="1"/>
          <p:nvPr/>
        </p:nvSpPr>
        <p:spPr>
          <a:xfrm>
            <a:off x="1331640" y="404664"/>
            <a:ext cx="7240888" cy="400110"/>
          </a:xfrm>
          <a:prstGeom prst="rect">
            <a:avLst/>
          </a:prstGeom>
          <a:noFill/>
          <a:ln>
            <a:noFill/>
          </a:ln>
        </p:spPr>
        <p:txBody>
          <a:bodyPr wrap="square" rtlCol="0">
            <a:spAutoFit/>
          </a:bodyPr>
          <a:lstStyle/>
          <a:p>
            <a:pPr algn="r"/>
            <a:r>
              <a:rPr lang="es-ES" sz="2000" dirty="0">
                <a:solidFill>
                  <a:schemeClr val="bg1"/>
                </a:solidFill>
                <a:latin typeface="Century Gothic" pitchFamily="34" charset="0"/>
              </a:rPr>
              <a:t>Dimensión económica: Producción</a:t>
            </a:r>
          </a:p>
        </p:txBody>
      </p:sp>
      <p:pic>
        <p:nvPicPr>
          <p:cNvPr id="2" name="Picture 1"/>
          <p:cNvPicPr>
            <a:picLocks noChangeAspect="1"/>
          </p:cNvPicPr>
          <p:nvPr/>
        </p:nvPicPr>
        <p:blipFill rotWithShape="1">
          <a:blip r:embed="rId6" cstate="print">
            <a:extLst>
              <a:ext uri="{28A0092B-C50C-407E-A947-70E740481C1C}">
                <a14:useLocalDpi xmlns:a14="http://schemas.microsoft.com/office/drawing/2010/main" val="0"/>
              </a:ext>
            </a:extLst>
          </a:blip>
          <a:srcRect b="38800"/>
          <a:stretch/>
        </p:blipFill>
        <p:spPr>
          <a:xfrm>
            <a:off x="4505393" y="1227835"/>
            <a:ext cx="4559365" cy="2115744"/>
          </a:xfrm>
          <a:prstGeom prst="rect">
            <a:avLst/>
          </a:prstGeom>
        </p:spPr>
      </p:pic>
      <p:sp>
        <p:nvSpPr>
          <p:cNvPr id="9" name="TextBox 9"/>
          <p:cNvSpPr txBox="1">
            <a:spLocks noChangeArrowheads="1"/>
          </p:cNvSpPr>
          <p:nvPr/>
        </p:nvSpPr>
        <p:spPr bwMode="auto">
          <a:xfrm>
            <a:off x="2863232" y="3064049"/>
            <a:ext cx="6129667" cy="661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a:spAutoFit/>
          </a:bodyPr>
          <a:lstStyle>
            <a:lvl1pPr marL="179388" indent="-342900" defTabSz="457200" eaLnBrk="0" hangingPunct="0">
              <a:spcBef>
                <a:spcPct val="20000"/>
              </a:spcBef>
              <a:buFont typeface="Arial" pitchFamily="34" charset="0"/>
              <a:buChar char="•"/>
              <a:defRPr sz="1900" b="1">
                <a:solidFill>
                  <a:schemeClr val="tx2"/>
                </a:solidFill>
                <a:latin typeface="Franklin Gothic Book" pitchFamily="34" charset="0"/>
              </a:defRPr>
            </a:lvl1pPr>
            <a:lvl2pPr marL="742950" indent="-285750" defTabSz="457200" eaLnBrk="0" hangingPunct="0">
              <a:spcBef>
                <a:spcPct val="20000"/>
              </a:spcBef>
              <a:buFont typeface="Arial" pitchFamily="34" charset="0"/>
              <a:buChar char="–"/>
              <a:defRPr sz="1900" b="1">
                <a:solidFill>
                  <a:schemeClr val="tx2"/>
                </a:solidFill>
                <a:latin typeface="Franklin Gothic Book" pitchFamily="34" charset="0"/>
              </a:defRPr>
            </a:lvl2pPr>
            <a:lvl3pPr marL="1143000" indent="-228600" defTabSz="457200" eaLnBrk="0" hangingPunct="0">
              <a:spcBef>
                <a:spcPct val="20000"/>
              </a:spcBef>
              <a:buFont typeface="Lucida Grande"/>
              <a:buChar char="–"/>
              <a:defRPr sz="1900" b="1" i="1">
                <a:solidFill>
                  <a:schemeClr val="tx2"/>
                </a:solidFill>
                <a:latin typeface="Franklin Gothic Book" pitchFamily="34" charset="0"/>
              </a:defRPr>
            </a:lvl3pPr>
            <a:lvl4pPr marL="1600200" indent="-228600" defTabSz="457200" eaLnBrk="0" hangingPunct="0">
              <a:spcBef>
                <a:spcPct val="20000"/>
              </a:spcBef>
              <a:buFont typeface="Lucida Grande"/>
              <a:buChar char="–"/>
              <a:defRPr sz="1900" b="1" i="1">
                <a:solidFill>
                  <a:schemeClr val="tx2"/>
                </a:solidFill>
                <a:latin typeface="Franklin Gothic Book" pitchFamily="34" charset="0"/>
              </a:defRPr>
            </a:lvl4pPr>
            <a:lvl5pPr marL="2057400" indent="-228600" defTabSz="457200" eaLnBrk="0" hangingPunct="0">
              <a:spcBef>
                <a:spcPct val="20000"/>
              </a:spcBef>
              <a:buFont typeface="Lucida Grande"/>
              <a:buChar char="–"/>
              <a:defRPr sz="1900" b="1" i="1">
                <a:solidFill>
                  <a:schemeClr val="tx2"/>
                </a:solidFill>
                <a:latin typeface="Franklin Gothic Book" pitchFamily="34" charset="0"/>
              </a:defRPr>
            </a:lvl5pPr>
            <a:lvl6pPr marL="2514600" indent="-228600" defTabSz="457200" eaLnBrk="0" fontAlgn="base" hangingPunct="0">
              <a:spcBef>
                <a:spcPct val="20000"/>
              </a:spcBef>
              <a:spcAft>
                <a:spcPct val="0"/>
              </a:spcAft>
              <a:buFont typeface="Lucida Grande"/>
              <a:buChar char="–"/>
              <a:defRPr sz="1900" b="1" i="1">
                <a:solidFill>
                  <a:schemeClr val="tx2"/>
                </a:solidFill>
                <a:latin typeface="Franklin Gothic Book" pitchFamily="34" charset="0"/>
              </a:defRPr>
            </a:lvl6pPr>
            <a:lvl7pPr marL="2971800" indent="-228600" defTabSz="457200" eaLnBrk="0" fontAlgn="base" hangingPunct="0">
              <a:spcBef>
                <a:spcPct val="20000"/>
              </a:spcBef>
              <a:spcAft>
                <a:spcPct val="0"/>
              </a:spcAft>
              <a:buFont typeface="Lucida Grande"/>
              <a:buChar char="–"/>
              <a:defRPr sz="1900" b="1" i="1">
                <a:solidFill>
                  <a:schemeClr val="tx2"/>
                </a:solidFill>
                <a:latin typeface="Franklin Gothic Book" pitchFamily="34" charset="0"/>
              </a:defRPr>
            </a:lvl7pPr>
            <a:lvl8pPr marL="3429000" indent="-228600" defTabSz="457200" eaLnBrk="0" fontAlgn="base" hangingPunct="0">
              <a:spcBef>
                <a:spcPct val="20000"/>
              </a:spcBef>
              <a:spcAft>
                <a:spcPct val="0"/>
              </a:spcAft>
              <a:buFont typeface="Lucida Grande"/>
              <a:buChar char="–"/>
              <a:defRPr sz="1900" b="1" i="1">
                <a:solidFill>
                  <a:schemeClr val="tx2"/>
                </a:solidFill>
                <a:latin typeface="Franklin Gothic Book" pitchFamily="34" charset="0"/>
              </a:defRPr>
            </a:lvl8pPr>
            <a:lvl9pPr marL="3886200" indent="-228600" defTabSz="457200" eaLnBrk="0" fontAlgn="base" hangingPunct="0">
              <a:spcBef>
                <a:spcPct val="20000"/>
              </a:spcBef>
              <a:spcAft>
                <a:spcPct val="0"/>
              </a:spcAft>
              <a:buFont typeface="Lucida Grande"/>
              <a:buChar char="–"/>
              <a:defRPr sz="1900" b="1" i="1">
                <a:solidFill>
                  <a:schemeClr val="tx2"/>
                </a:solidFill>
                <a:latin typeface="Franklin Gothic Book" pitchFamily="34" charset="0"/>
              </a:defRPr>
            </a:lvl9pPr>
          </a:lstStyle>
          <a:p>
            <a:pPr algn="r" eaLnBrk="1" hangingPunct="1">
              <a:spcBef>
                <a:spcPct val="0"/>
              </a:spcBef>
              <a:buClr>
                <a:schemeClr val="accent1"/>
              </a:buClr>
              <a:buFont typeface="Wingdings" panose="05000000000000000000" pitchFamily="2" charset="2"/>
              <a:buChar char="§"/>
            </a:pPr>
            <a:r>
              <a:rPr lang="es-ES" altLang="en-US" sz="2000" dirty="0">
                <a:solidFill>
                  <a:schemeClr val="bg1"/>
                </a:solidFill>
                <a:latin typeface="+mn-lt"/>
              </a:rPr>
              <a:t>10 años de producción junio de 2019</a:t>
            </a:r>
          </a:p>
          <a:p>
            <a:pPr algn="r" eaLnBrk="1" hangingPunct="1">
              <a:spcBef>
                <a:spcPct val="0"/>
              </a:spcBef>
              <a:buClr>
                <a:schemeClr val="accent1"/>
              </a:buClr>
              <a:buFont typeface="Wingdings" panose="05000000000000000000" pitchFamily="2" charset="2"/>
              <a:buChar char="§"/>
            </a:pPr>
            <a:endParaRPr lang="es-ES" altLang="en-US" sz="2000" dirty="0">
              <a:solidFill>
                <a:schemeClr val="tx1"/>
              </a:solidFill>
              <a:latin typeface="+mn-lt"/>
            </a:endParaRPr>
          </a:p>
        </p:txBody>
      </p:sp>
      <p:graphicFrame>
        <p:nvGraphicFramePr>
          <p:cNvPr id="12" name="Chart 11"/>
          <p:cNvGraphicFramePr/>
          <p:nvPr>
            <p:extLst>
              <p:ext uri="{D42A27DB-BD31-4B8C-83A1-F6EECF244321}">
                <p14:modId xmlns:p14="http://schemas.microsoft.com/office/powerpoint/2010/main" val="120950928"/>
              </p:ext>
            </p:extLst>
          </p:nvPr>
        </p:nvGraphicFramePr>
        <p:xfrm>
          <a:off x="4449914" y="3725769"/>
          <a:ext cx="4629915" cy="270892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3" name="Chart 12"/>
          <p:cNvGraphicFramePr/>
          <p:nvPr>
            <p:extLst>
              <p:ext uri="{D42A27DB-BD31-4B8C-83A1-F6EECF244321}">
                <p14:modId xmlns:p14="http://schemas.microsoft.com/office/powerpoint/2010/main" val="1376673731"/>
              </p:ext>
            </p:extLst>
          </p:nvPr>
        </p:nvGraphicFramePr>
        <p:xfrm>
          <a:off x="174092" y="908720"/>
          <a:ext cx="4233188" cy="3250530"/>
        </p:xfrm>
        <a:graphic>
          <a:graphicData uri="http://schemas.openxmlformats.org/drawingml/2006/chart">
            <c:chart xmlns:c="http://schemas.openxmlformats.org/drawingml/2006/chart" xmlns:r="http://schemas.openxmlformats.org/officeDocument/2006/relationships" r:id="rId8"/>
          </a:graphicData>
        </a:graphic>
      </p:graphicFrame>
      <p:sp>
        <p:nvSpPr>
          <p:cNvPr id="16" name="Rounded Rectangle 15"/>
          <p:cNvSpPr/>
          <p:nvPr/>
        </p:nvSpPr>
        <p:spPr>
          <a:xfrm>
            <a:off x="228416" y="5301208"/>
            <a:ext cx="576064" cy="648072"/>
          </a:xfrm>
          <a:prstGeom prst="roundRect">
            <a:avLst/>
          </a:prstGeom>
          <a:solidFill>
            <a:srgbClr val="00B050"/>
          </a:solidFill>
          <a:ln>
            <a:solidFill>
              <a:srgbClr val="00B050"/>
            </a:solidFill>
          </a:ln>
          <a:effectLst>
            <a:innerShdw blurRad="63500" dist="50800" dir="8100000">
              <a:prstClr val="black">
                <a:alpha val="50000"/>
              </a:prstClr>
            </a:innerShdw>
          </a:effectLst>
          <a:scene3d>
            <a:camera prst="perspectiveRigh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t>Cu</a:t>
            </a:r>
          </a:p>
        </p:txBody>
      </p:sp>
      <p:sp>
        <p:nvSpPr>
          <p:cNvPr id="17" name="Rounded Rectangle 16"/>
          <p:cNvSpPr/>
          <p:nvPr/>
        </p:nvSpPr>
        <p:spPr>
          <a:xfrm>
            <a:off x="820596" y="5301208"/>
            <a:ext cx="576064" cy="648072"/>
          </a:xfrm>
          <a:prstGeom prst="roundRect">
            <a:avLst/>
          </a:prstGeom>
          <a:solidFill>
            <a:srgbClr val="00B050"/>
          </a:solidFill>
          <a:ln>
            <a:solidFill>
              <a:srgbClr val="00B050"/>
            </a:solidFill>
          </a:ln>
          <a:effectLst>
            <a:innerShdw blurRad="63500" dist="50800" dir="8100000">
              <a:prstClr val="black">
                <a:alpha val="50000"/>
              </a:prstClr>
            </a:innerShdw>
          </a:effectLst>
          <a:scene3d>
            <a:camera prst="perspectiveRigh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t>Zn</a:t>
            </a:r>
          </a:p>
        </p:txBody>
      </p:sp>
      <p:sp>
        <p:nvSpPr>
          <p:cNvPr id="18" name="Rounded Rectangle 17"/>
          <p:cNvSpPr/>
          <p:nvPr/>
        </p:nvSpPr>
        <p:spPr>
          <a:xfrm>
            <a:off x="820596" y="5949280"/>
            <a:ext cx="576064" cy="648072"/>
          </a:xfrm>
          <a:prstGeom prst="roundRect">
            <a:avLst/>
          </a:prstGeom>
          <a:solidFill>
            <a:srgbClr val="00B050"/>
          </a:solidFill>
          <a:ln>
            <a:solidFill>
              <a:srgbClr val="00B050"/>
            </a:solidFill>
          </a:ln>
          <a:effectLst>
            <a:innerShdw blurRad="63500" dist="50800" dir="8100000">
              <a:prstClr val="black">
                <a:alpha val="50000"/>
              </a:prstClr>
            </a:innerShdw>
          </a:effectLst>
          <a:scene3d>
            <a:camera prst="perspectiveRigh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t>Pb</a:t>
            </a:r>
          </a:p>
        </p:txBody>
      </p:sp>
      <p:sp>
        <p:nvSpPr>
          <p:cNvPr id="19" name="Rounded Rectangle 18"/>
          <p:cNvSpPr/>
          <p:nvPr/>
        </p:nvSpPr>
        <p:spPr>
          <a:xfrm>
            <a:off x="228416" y="5949280"/>
            <a:ext cx="576064" cy="648072"/>
          </a:xfrm>
          <a:prstGeom prst="roundRect">
            <a:avLst/>
          </a:prstGeom>
          <a:solidFill>
            <a:srgbClr val="00B050"/>
          </a:solidFill>
          <a:ln>
            <a:solidFill>
              <a:srgbClr val="00B050"/>
            </a:solidFill>
          </a:ln>
          <a:effectLst>
            <a:innerShdw blurRad="63500" dist="50800" dir="8100000">
              <a:prstClr val="black">
                <a:alpha val="50000"/>
              </a:prstClr>
            </a:innerShdw>
          </a:effectLst>
          <a:scene3d>
            <a:camera prst="perspectiveRigh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t>Ag</a:t>
            </a:r>
          </a:p>
        </p:txBody>
      </p:sp>
      <p:sp>
        <p:nvSpPr>
          <p:cNvPr id="20" name="Rounded Rectangle 19"/>
          <p:cNvSpPr/>
          <p:nvPr/>
        </p:nvSpPr>
        <p:spPr>
          <a:xfrm>
            <a:off x="1403648" y="5949280"/>
            <a:ext cx="576064" cy="648072"/>
          </a:xfrm>
          <a:prstGeom prst="round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t="100000" r="100000"/>
            </a:path>
            <a:tileRect l="-100000" b="-100000"/>
          </a:gradFill>
          <a:ln>
            <a:solidFill>
              <a:srgbClr val="00B050"/>
            </a:solidFill>
          </a:ln>
          <a:effectLst>
            <a:innerShdw blurRad="63500" dist="50800" dir="8100000">
              <a:prstClr val="black">
                <a:alpha val="50000"/>
              </a:prstClr>
            </a:innerShdw>
          </a:effectLst>
          <a:scene3d>
            <a:camera prst="perspectiveRigh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100" b="1" dirty="0"/>
              <a:t>Otros</a:t>
            </a:r>
          </a:p>
        </p:txBody>
      </p:sp>
      <p:sp>
        <p:nvSpPr>
          <p:cNvPr id="4" name="Rectangle 3"/>
          <p:cNvSpPr/>
          <p:nvPr/>
        </p:nvSpPr>
        <p:spPr>
          <a:xfrm>
            <a:off x="1331640" y="5062086"/>
            <a:ext cx="1808631" cy="369332"/>
          </a:xfrm>
          <a:prstGeom prst="rect">
            <a:avLst/>
          </a:prstGeom>
          <a:noFill/>
        </p:spPr>
        <p:txBody>
          <a:bodyPr wrap="square" lIns="91440" tIns="45720" rIns="91440" bIns="45720">
            <a:spAutoFit/>
          </a:bodyPr>
          <a:lstStyle/>
          <a:p>
            <a:pPr algn="ctr"/>
            <a:r>
              <a:rPr lang="en-US" b="0" cap="none" spc="0" dirty="0">
                <a:ln w="0"/>
                <a:solidFill>
                  <a:srgbClr val="FFFF00"/>
                </a:solidFill>
                <a:effectLst>
                  <a:reflection blurRad="6350" stA="53000" endA="300" endPos="35500" dir="5400000" sy="-90000" algn="bl" rotWithShape="0"/>
                </a:effectLst>
              </a:rPr>
              <a:t>CRM Resilience</a:t>
            </a:r>
          </a:p>
        </p:txBody>
      </p:sp>
    </p:spTree>
    <p:custDataLst>
      <p:tags r:id="rId1"/>
    </p:custDataLst>
    <p:extLst>
      <p:ext uri="{BB962C8B-B14F-4D97-AF65-F5344CB8AC3E}">
        <p14:creationId xmlns:p14="http://schemas.microsoft.com/office/powerpoint/2010/main" val="40889897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9 Imagen" descr="Plantilla ppt corporativa.jpg"/>
          <p:cNvPicPr>
            <a:picLocks noChangeAspect="1"/>
          </p:cNvPicPr>
          <p:nvPr/>
        </p:nvPicPr>
        <p:blipFill>
          <a:blip r:embed="rId3" cstate="print"/>
          <a:stretch>
            <a:fillRect/>
          </a:stretch>
        </p:blipFill>
        <p:spPr>
          <a:xfrm>
            <a:off x="428596" y="285728"/>
            <a:ext cx="8215370" cy="957872"/>
          </a:xfrm>
          <a:prstGeom prst="rect">
            <a:avLst/>
          </a:prstGeom>
        </p:spPr>
      </p:pic>
      <p:sp>
        <p:nvSpPr>
          <p:cNvPr id="11" name="10 CuadroTexto"/>
          <p:cNvSpPr txBox="1"/>
          <p:nvPr/>
        </p:nvSpPr>
        <p:spPr>
          <a:xfrm>
            <a:off x="1331640" y="508610"/>
            <a:ext cx="7240888" cy="400110"/>
          </a:xfrm>
          <a:prstGeom prst="rect">
            <a:avLst/>
          </a:prstGeom>
          <a:noFill/>
          <a:ln>
            <a:noFill/>
          </a:ln>
        </p:spPr>
        <p:txBody>
          <a:bodyPr wrap="square" rtlCol="0">
            <a:spAutoFit/>
          </a:bodyPr>
          <a:lstStyle/>
          <a:p>
            <a:pPr algn="r"/>
            <a:r>
              <a:rPr lang="es-ES" sz="2000" dirty="0">
                <a:solidFill>
                  <a:schemeClr val="bg1"/>
                </a:solidFill>
                <a:latin typeface="Century Gothic" pitchFamily="34" charset="0"/>
              </a:rPr>
              <a:t>Dimensión económica: </a:t>
            </a:r>
            <a:r>
              <a:rPr lang="es-ES" sz="2000" dirty="0" err="1">
                <a:solidFill>
                  <a:schemeClr val="bg1"/>
                </a:solidFill>
                <a:latin typeface="Century Gothic" pitchFamily="34" charset="0"/>
              </a:rPr>
              <a:t>I+D+i</a:t>
            </a:r>
            <a:endParaRPr lang="es-ES" sz="2000" dirty="0">
              <a:solidFill>
                <a:schemeClr val="bg1"/>
              </a:solidFill>
              <a:latin typeface="Century Gothic" pitchFamily="34" charset="0"/>
            </a:endParaRPr>
          </a:p>
        </p:txBody>
      </p:sp>
      <p:sp>
        <p:nvSpPr>
          <p:cNvPr id="15" name="14 Rectángulo"/>
          <p:cNvSpPr/>
          <p:nvPr/>
        </p:nvSpPr>
        <p:spPr>
          <a:xfrm>
            <a:off x="251520" y="1268760"/>
            <a:ext cx="8640959" cy="5362848"/>
          </a:xfrm>
          <a:prstGeom prst="rect">
            <a:avLst/>
          </a:prstGeom>
          <a:noFill/>
          <a:ln>
            <a:solidFill>
              <a:srgbClr val="A177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s-ES"/>
          </a:p>
        </p:txBody>
      </p:sp>
      <p:graphicFrame>
        <p:nvGraphicFramePr>
          <p:cNvPr id="3" name="Diagram 2"/>
          <p:cNvGraphicFramePr/>
          <p:nvPr>
            <p:extLst>
              <p:ext uri="{D42A27DB-BD31-4B8C-83A1-F6EECF244321}">
                <p14:modId xmlns:p14="http://schemas.microsoft.com/office/powerpoint/2010/main" val="228694500"/>
              </p:ext>
            </p:extLst>
          </p:nvPr>
        </p:nvGraphicFramePr>
        <p:xfrm>
          <a:off x="251520" y="1340768"/>
          <a:ext cx="8640959" cy="518457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050" name="Picture 2" descr="Vector Conceptual Flat Line Illustrations. Innovation, Thoughts.. Royalty  Free Cliparts, Vectors, And Stock Illustration. Image 90433918."/>
          <p:cNvPicPr>
            <a:picLocks noChangeAspect="1" noChangeArrowheads="1"/>
          </p:cNvPicPr>
          <p:nvPr/>
        </p:nvPicPr>
        <p:blipFill rotWithShape="1">
          <a:blip r:embed="rId9">
            <a:extLst>
              <a:ext uri="{BEBA8EAE-BF5A-486C-A8C5-ECC9F3942E4B}">
                <a14:imgProps xmlns:a14="http://schemas.microsoft.com/office/drawing/2010/main">
                  <a14:imgLayer r:embed="rId10">
                    <a14:imgEffect>
                      <a14:saturation sat="90000"/>
                    </a14:imgEffect>
                  </a14:imgLayer>
                </a14:imgProps>
              </a:ext>
              <a:ext uri="{28A0092B-C50C-407E-A947-70E740481C1C}">
                <a14:useLocalDpi xmlns:a14="http://schemas.microsoft.com/office/drawing/2010/main"/>
              </a:ext>
            </a:extLst>
          </a:blip>
          <a:srcRect l="16667" t="11111" r="12963" b="11111"/>
          <a:stretch/>
        </p:blipFill>
        <p:spPr bwMode="auto">
          <a:xfrm>
            <a:off x="251520" y="5038336"/>
            <a:ext cx="1368152" cy="1512168"/>
          </a:xfrm>
          <a:prstGeom prst="rect">
            <a:avLst/>
          </a:prstGeom>
          <a:blipFill dpi="0" rotWithShape="1">
            <a:blip r:embed="rId11">
              <a:alphaModFix amt="75000"/>
            </a:blip>
            <a:srcRect/>
            <a:stretch>
              <a:fillRect/>
            </a:stretch>
          </a:blipFill>
        </p:spPr>
      </p:pic>
      <p:sp>
        <p:nvSpPr>
          <p:cNvPr id="4" name="Rectangle 3"/>
          <p:cNvSpPr/>
          <p:nvPr/>
        </p:nvSpPr>
        <p:spPr>
          <a:xfrm>
            <a:off x="1619672" y="5165509"/>
            <a:ext cx="2676824" cy="1384995"/>
          </a:xfrm>
          <a:prstGeom prst="rect">
            <a:avLst/>
          </a:prstGeom>
        </p:spPr>
        <p:txBody>
          <a:bodyPr wrap="square">
            <a:spAutoFit/>
          </a:bodyPr>
          <a:lstStyle/>
          <a:p>
            <a:r>
              <a:rPr lang="es-ES_tradnl" sz="1400" b="1" dirty="0">
                <a:solidFill>
                  <a:schemeClr val="accent6">
                    <a:lumMod val="60000"/>
                    <a:lumOff val="40000"/>
                  </a:schemeClr>
                </a:solidFill>
                <a:latin typeface="Century Gothic" pitchFamily="34" charset="0"/>
              </a:rPr>
              <a:t>Nuevo Centro de Innovación de la US. Desarrollo de baterías de almacenamiento de Energía Renovable en base a los metales de la FP</a:t>
            </a:r>
            <a:endParaRPr lang="es-ES" sz="1400" dirty="0">
              <a:solidFill>
                <a:schemeClr val="accent6">
                  <a:lumMod val="60000"/>
                  <a:lumOff val="40000"/>
                </a:schemeClr>
              </a:solidFill>
            </a:endParaRPr>
          </a:p>
        </p:txBody>
      </p:sp>
    </p:spTree>
    <p:extLst>
      <p:ext uri="{BB962C8B-B14F-4D97-AF65-F5344CB8AC3E}">
        <p14:creationId xmlns:p14="http://schemas.microsoft.com/office/powerpoint/2010/main" val="2653308417"/>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07503" y="332656"/>
            <a:ext cx="5698419" cy="707886"/>
          </a:xfrm>
          <a:prstGeom prst="rect">
            <a:avLst/>
          </a:prstGeom>
        </p:spPr>
        <p:txBody>
          <a:bodyPr wrap="none">
            <a:spAutoFit/>
          </a:bodyPr>
          <a:lstStyle/>
          <a:p>
            <a:pPr marL="84137"/>
            <a:r>
              <a:rPr lang="es-ES_tradnl" sz="4000" b="1" dirty="0">
                <a:ln w="1905"/>
                <a:solidFill>
                  <a:prstClr val="white"/>
                </a:solidFill>
              </a:rPr>
              <a:t>ESCUELA INDUSTRIAL CLC</a:t>
            </a:r>
          </a:p>
        </p:txBody>
      </p:sp>
      <p:pic>
        <p:nvPicPr>
          <p:cNvPr id="7" name="6 Imagen" descr="Plantilla ppt corporativa.jpg"/>
          <p:cNvPicPr>
            <a:picLocks noChangeAspect="1"/>
          </p:cNvPicPr>
          <p:nvPr/>
        </p:nvPicPr>
        <p:blipFill>
          <a:blip r:embed="rId2" cstate="print"/>
          <a:stretch>
            <a:fillRect/>
          </a:stretch>
        </p:blipFill>
        <p:spPr>
          <a:xfrm>
            <a:off x="428596" y="166872"/>
            <a:ext cx="8215370" cy="957872"/>
          </a:xfrm>
          <a:prstGeom prst="rect">
            <a:avLst/>
          </a:prstGeom>
        </p:spPr>
      </p:pic>
      <p:sp>
        <p:nvSpPr>
          <p:cNvPr id="8" name="7 Rectángulo"/>
          <p:cNvSpPr/>
          <p:nvPr/>
        </p:nvSpPr>
        <p:spPr>
          <a:xfrm>
            <a:off x="1115616" y="467380"/>
            <a:ext cx="7342810" cy="400110"/>
          </a:xfrm>
          <a:prstGeom prst="rect">
            <a:avLst/>
          </a:prstGeom>
        </p:spPr>
        <p:txBody>
          <a:bodyPr wrap="square">
            <a:spAutoFit/>
          </a:bodyPr>
          <a:lstStyle/>
          <a:p>
            <a:pPr algn="r"/>
            <a:r>
              <a:rPr lang="es-ES" sz="2000" dirty="0">
                <a:solidFill>
                  <a:schemeClr val="bg1"/>
                </a:solidFill>
                <a:latin typeface="Century Gothic" pitchFamily="34" charset="0"/>
              </a:rPr>
              <a:t>Dimensión social: Hábitos de Seguridad</a:t>
            </a:r>
          </a:p>
        </p:txBody>
      </p:sp>
      <p:sp>
        <p:nvSpPr>
          <p:cNvPr id="9" name="8 Rectángulo"/>
          <p:cNvSpPr/>
          <p:nvPr/>
        </p:nvSpPr>
        <p:spPr>
          <a:xfrm>
            <a:off x="251520" y="1167998"/>
            <a:ext cx="8640959" cy="5501363"/>
          </a:xfrm>
          <a:prstGeom prst="rect">
            <a:avLst/>
          </a:prstGeom>
          <a:noFill/>
          <a:ln>
            <a:solidFill>
              <a:srgbClr val="A177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s-ES"/>
          </a:p>
        </p:txBody>
      </p:sp>
      <p:pic>
        <p:nvPicPr>
          <p:cNvPr id="13" name="1F1F6928-A2EE-423A-A96A-2E1D5EAB699D" descr="1F1F6928-A2EE-423A-A96A-2E1D5EAB699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28464" y="4561210"/>
            <a:ext cx="1920000" cy="14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72EEE519-E593-40A3-A659-95D80BCE37AB" descr="72EEE519-E593-40A3-A659-95D80BCE37AB"/>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5106880"/>
            <a:ext cx="1920000" cy="14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67544" y="1340768"/>
            <a:ext cx="5338378" cy="1754326"/>
          </a:xfrm>
          <a:prstGeom prst="rect">
            <a:avLst/>
          </a:prstGeom>
          <a:noFill/>
        </p:spPr>
        <p:txBody>
          <a:bodyPr wrap="square" rtlCol="0">
            <a:spAutoFit/>
          </a:bodyPr>
          <a:lstStyle/>
          <a:p>
            <a:r>
              <a:rPr lang="es-ES" b="1" dirty="0">
                <a:solidFill>
                  <a:schemeClr val="accent6">
                    <a:lumMod val="75000"/>
                  </a:schemeClr>
                </a:solidFill>
                <a:latin typeface="Arial" pitchFamily="34" charset="0"/>
                <a:cs typeface="Arial" pitchFamily="34" charset="0"/>
              </a:rPr>
              <a:t>SEGURIDAD:</a:t>
            </a:r>
          </a:p>
          <a:p>
            <a:endParaRPr lang="es-ES" dirty="0">
              <a:latin typeface="Arial" pitchFamily="34" charset="0"/>
              <a:cs typeface="Arial" pitchFamily="34" charset="0"/>
            </a:endParaRPr>
          </a:p>
          <a:p>
            <a:pPr marL="285750" indent="-285750">
              <a:buClr>
                <a:srgbClr val="69BE28"/>
              </a:buClr>
              <a:buSzPct val="150000"/>
              <a:buFont typeface="Wingdings" panose="05000000000000000000" pitchFamily="2" charset="2"/>
              <a:buChar char="ü"/>
            </a:pPr>
            <a:r>
              <a:rPr lang="es-ES" dirty="0">
                <a:latin typeface="Arial" pitchFamily="34" charset="0"/>
                <a:cs typeface="Arial" pitchFamily="34" charset="0"/>
              </a:rPr>
              <a:t>Índice de frecuencia de accidentes con baja menor en un 20% al del sector industrial y 40% al del subsector de industrias extractivas de España. (2018)</a:t>
            </a:r>
          </a:p>
        </p:txBody>
      </p:sp>
      <p:sp>
        <p:nvSpPr>
          <p:cNvPr id="15" name="TextBox 14"/>
          <p:cNvSpPr txBox="1"/>
          <p:nvPr/>
        </p:nvSpPr>
        <p:spPr>
          <a:xfrm>
            <a:off x="363024" y="3267864"/>
            <a:ext cx="3999388" cy="3139321"/>
          </a:xfrm>
          <a:prstGeom prst="rect">
            <a:avLst/>
          </a:prstGeom>
          <a:noFill/>
        </p:spPr>
        <p:txBody>
          <a:bodyPr wrap="square" rtlCol="0">
            <a:spAutoFit/>
          </a:bodyPr>
          <a:lstStyle/>
          <a:p>
            <a:r>
              <a:rPr lang="es-ES" b="1" dirty="0">
                <a:solidFill>
                  <a:schemeClr val="accent6">
                    <a:lumMod val="75000"/>
                  </a:schemeClr>
                </a:solidFill>
                <a:latin typeface="Arial" pitchFamily="34" charset="0"/>
                <a:cs typeface="Arial" pitchFamily="34" charset="0"/>
              </a:rPr>
              <a:t>COMPORTAMIENTO SEGURO:</a:t>
            </a:r>
          </a:p>
          <a:p>
            <a:endParaRPr lang="es-ES" dirty="0">
              <a:latin typeface="Arial" pitchFamily="34" charset="0"/>
              <a:cs typeface="Arial" pitchFamily="34" charset="0"/>
            </a:endParaRPr>
          </a:p>
          <a:p>
            <a:pPr marL="285750" indent="-285750">
              <a:buClr>
                <a:srgbClr val="69BE28"/>
              </a:buClr>
              <a:buSzPct val="150000"/>
              <a:buFont typeface="Wingdings" panose="05000000000000000000" pitchFamily="2" charset="2"/>
              <a:buChar char="ü"/>
            </a:pPr>
            <a:r>
              <a:rPr lang="es-ES" dirty="0">
                <a:latin typeface="Arial" pitchFamily="34" charset="0"/>
                <a:cs typeface="Arial" pitchFamily="34" charset="0"/>
              </a:rPr>
              <a:t>Más de 30.000 actividades de liderazgo en seguridad y más de 5.000 horas de formación al año.</a:t>
            </a:r>
          </a:p>
          <a:p>
            <a:pPr>
              <a:buClr>
                <a:srgbClr val="69BE28"/>
              </a:buClr>
              <a:buSzPct val="150000"/>
            </a:pPr>
            <a:endParaRPr lang="es-ES" dirty="0">
              <a:latin typeface="Arial" pitchFamily="34" charset="0"/>
              <a:cs typeface="Arial" pitchFamily="34" charset="0"/>
            </a:endParaRPr>
          </a:p>
          <a:p>
            <a:pPr marL="285750" indent="-285750">
              <a:buClr>
                <a:srgbClr val="69BE28"/>
              </a:buClr>
              <a:buSzPct val="150000"/>
              <a:buFont typeface="Wingdings" panose="05000000000000000000" pitchFamily="2" charset="2"/>
              <a:buChar char="ü"/>
            </a:pPr>
            <a:r>
              <a:rPr lang="es-ES" dirty="0">
                <a:latin typeface="Arial" pitchFamily="34" charset="0"/>
                <a:cs typeface="Arial" pitchFamily="34" charset="0"/>
              </a:rPr>
              <a:t>Emergencias. Más de 1400 horas en formación práctica y más de 230 personas capacitadas en emergencias.</a:t>
            </a:r>
          </a:p>
          <a:p>
            <a:endParaRPr lang="es-ES" dirty="0">
              <a:latin typeface="Arial" pitchFamily="34" charset="0"/>
              <a:cs typeface="Arial" pitchFamily="34" charset="0"/>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83491" y="1215202"/>
            <a:ext cx="1920000" cy="144000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04048" y="2782658"/>
            <a:ext cx="2684709" cy="1651096"/>
          </a:xfrm>
          <a:prstGeom prst="rect">
            <a:avLst/>
          </a:prstGeom>
        </p:spPr>
      </p:pic>
    </p:spTree>
    <p:extLst>
      <p:ext uri="{BB962C8B-B14F-4D97-AF65-F5344CB8AC3E}">
        <p14:creationId xmlns:p14="http://schemas.microsoft.com/office/powerpoint/2010/main" val="20212497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descr="Plantilla ppt corporativa.jpg"/>
          <p:cNvPicPr>
            <a:picLocks noChangeAspect="1"/>
          </p:cNvPicPr>
          <p:nvPr/>
        </p:nvPicPr>
        <p:blipFill>
          <a:blip r:embed="rId3" cstate="print"/>
          <a:stretch>
            <a:fillRect/>
          </a:stretch>
        </p:blipFill>
        <p:spPr>
          <a:xfrm>
            <a:off x="428596" y="285728"/>
            <a:ext cx="8215370" cy="957872"/>
          </a:xfrm>
          <a:prstGeom prst="rect">
            <a:avLst/>
          </a:prstGeom>
        </p:spPr>
      </p:pic>
      <p:sp>
        <p:nvSpPr>
          <p:cNvPr id="7" name="6 CuadroTexto"/>
          <p:cNvSpPr txBox="1"/>
          <p:nvPr/>
        </p:nvSpPr>
        <p:spPr>
          <a:xfrm>
            <a:off x="1331640" y="508610"/>
            <a:ext cx="7240888" cy="400110"/>
          </a:xfrm>
          <a:prstGeom prst="rect">
            <a:avLst/>
          </a:prstGeom>
          <a:noFill/>
          <a:ln>
            <a:noFill/>
          </a:ln>
        </p:spPr>
        <p:txBody>
          <a:bodyPr wrap="square" rtlCol="0">
            <a:spAutoFit/>
          </a:bodyPr>
          <a:lstStyle/>
          <a:p>
            <a:pPr algn="r"/>
            <a:r>
              <a:rPr lang="es-ES" sz="2000" dirty="0">
                <a:solidFill>
                  <a:schemeClr val="bg1"/>
                </a:solidFill>
                <a:latin typeface="Century Gothic" pitchFamily="34" charset="0"/>
              </a:rPr>
              <a:t>Dimensión Social: Empleo, promoción </a:t>
            </a:r>
          </a:p>
        </p:txBody>
      </p:sp>
      <p:sp>
        <p:nvSpPr>
          <p:cNvPr id="12" name="11 Rectángulo"/>
          <p:cNvSpPr/>
          <p:nvPr/>
        </p:nvSpPr>
        <p:spPr>
          <a:xfrm>
            <a:off x="179512" y="1196752"/>
            <a:ext cx="8712968" cy="5472078"/>
          </a:xfrm>
          <a:prstGeom prst="rect">
            <a:avLst/>
          </a:prstGeom>
          <a:noFill/>
          <a:ln>
            <a:solidFill>
              <a:srgbClr val="A17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Rounded Rectangle 7"/>
          <p:cNvSpPr/>
          <p:nvPr/>
        </p:nvSpPr>
        <p:spPr>
          <a:xfrm>
            <a:off x="251520" y="1412776"/>
            <a:ext cx="2519188" cy="1800000"/>
          </a:xfrm>
          <a:prstGeom prst="roundRect">
            <a:avLst/>
          </a:prstGeom>
          <a:blipFill>
            <a:blip r:embed="rId4">
              <a:extLst>
                <a:ext uri="{28A0092B-C50C-407E-A947-70E740481C1C}">
                  <a14:useLocalDpi xmlns:a14="http://schemas.microsoft.com/office/drawing/2010/main" val="0"/>
                </a:ext>
              </a:extLst>
            </a:blip>
            <a:srcRect/>
            <a:stretch>
              <a:fillRect l="-5000" r="-5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9" name="Picture 9" descr="C:\Users\jmartin\AppData\Local\Microsoft\Windows\Temporary Internet Files\Content.Outlook\A33KDXPN\Visita 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32978" y="4803064"/>
            <a:ext cx="2752136" cy="15482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 descr="C:\Users\jmartin\AppData\Local\Microsoft\Windows\Temporary Internet Files\Content.Outlook\A33KDXPN\Visita 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16216" y="1537540"/>
            <a:ext cx="2560001" cy="1440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12 Imagen"/>
          <p:cNvPicPr>
            <a:picLocks noChangeAspect="1"/>
          </p:cNvPicPr>
          <p:nvPr/>
        </p:nvPicPr>
        <p:blipFill rotWithShape="1">
          <a:blip r:embed="rId7" cstate="print">
            <a:extLst>
              <a:ext uri="{28A0092B-C50C-407E-A947-70E740481C1C}">
                <a14:useLocalDpi xmlns:a14="http://schemas.microsoft.com/office/drawing/2010/main" val="0"/>
              </a:ext>
            </a:extLst>
          </a:blip>
          <a:srcRect l="7046" t="22689" r="9252" b="10948"/>
          <a:stretch/>
        </p:blipFill>
        <p:spPr>
          <a:xfrm>
            <a:off x="251520" y="3356992"/>
            <a:ext cx="2608752" cy="144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TextBox 13"/>
          <p:cNvSpPr txBox="1"/>
          <p:nvPr/>
        </p:nvSpPr>
        <p:spPr>
          <a:xfrm>
            <a:off x="2843808" y="1340768"/>
            <a:ext cx="3888432" cy="3970318"/>
          </a:xfrm>
          <a:prstGeom prst="rect">
            <a:avLst/>
          </a:prstGeom>
          <a:noFill/>
        </p:spPr>
        <p:txBody>
          <a:bodyPr wrap="square" rtlCol="0">
            <a:spAutoFit/>
          </a:bodyPr>
          <a:lstStyle/>
          <a:p>
            <a:pPr algn="ctr"/>
            <a:r>
              <a:rPr lang="es-ES" b="1" dirty="0"/>
              <a:t>800 empleos directos, 1.500 inducidos.</a:t>
            </a:r>
          </a:p>
          <a:p>
            <a:pPr algn="ctr"/>
            <a:r>
              <a:rPr lang="es-ES" b="1" dirty="0"/>
              <a:t>48% empleo local.</a:t>
            </a:r>
          </a:p>
          <a:p>
            <a:pPr algn="ctr"/>
            <a:r>
              <a:rPr lang="es-ES" b="1" dirty="0"/>
              <a:t>19% de empleo femenino.</a:t>
            </a:r>
          </a:p>
          <a:p>
            <a:pPr algn="ctr"/>
            <a:r>
              <a:rPr lang="es-ES" b="1" dirty="0"/>
              <a:t>Plan de Igualdad y Conciliación.</a:t>
            </a:r>
          </a:p>
          <a:p>
            <a:pPr algn="ctr"/>
            <a:r>
              <a:rPr lang="es-ES" b="1" dirty="0"/>
              <a:t>Escuela profesional con 146 alumnos/as, 60% inserción laboral.</a:t>
            </a:r>
          </a:p>
          <a:p>
            <a:pPr algn="ctr"/>
            <a:r>
              <a:rPr lang="es-ES" b="1" dirty="0"/>
              <a:t>Fundación CLC, +6 </a:t>
            </a:r>
            <a:r>
              <a:rPr lang="es-ES" b="1" dirty="0" err="1"/>
              <a:t>Mill</a:t>
            </a:r>
            <a:r>
              <a:rPr lang="es-ES" b="1" dirty="0"/>
              <a:t>. de € en planes de desarrollo municipal durante los últimos 4 años.</a:t>
            </a:r>
          </a:p>
          <a:p>
            <a:pPr algn="ctr"/>
            <a:r>
              <a:rPr lang="es-ES" b="1" dirty="0"/>
              <a:t>Premios Cinco Nueves.</a:t>
            </a:r>
          </a:p>
          <a:p>
            <a:pPr algn="ctr"/>
            <a:r>
              <a:rPr lang="es-ES" b="1" dirty="0"/>
              <a:t>47% de servicios y contrataciones en la comarca y provincia.</a:t>
            </a:r>
          </a:p>
          <a:p>
            <a:pPr algn="ctr"/>
            <a:r>
              <a:rPr lang="es-ES" b="1" dirty="0" err="1"/>
              <a:t>Etc</a:t>
            </a:r>
            <a:r>
              <a:rPr lang="es-ES" b="1" dirty="0"/>
              <a:t>.,etc.</a:t>
            </a:r>
          </a:p>
          <a:p>
            <a:pPr algn="ctr"/>
            <a:endParaRPr lang="es-ES" dirty="0"/>
          </a:p>
        </p:txBody>
      </p:sp>
      <p:pic>
        <p:nvPicPr>
          <p:cNvPr id="1026" name="Picture 2" descr="http://www.cobrelascruces.com/wp-content/uploads/2019/09/Acuerdo-Fundaci%C3%B3n-Ana-Bella.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7960" y="4988199"/>
            <a:ext cx="2160240" cy="162018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http://www.cobrelascruces.com/wp-content/uploads/2019/07/Recreaci%C3%B3n-Aladina-4-1024x459.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843808" y="5049940"/>
            <a:ext cx="3212540" cy="1440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0" name="Picture 6" descr="logo_FCLC"/>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55328" y="3318328"/>
            <a:ext cx="1717200" cy="10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946223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YPE" val="BulletList"/>
</p:tagLst>
</file>

<file path=ppt/theme/theme1.xml><?xml version="1.0" encoding="utf-8"?>
<a:theme xmlns:a="http://schemas.openxmlformats.org/drawingml/2006/main" name="information _document management project report 120727">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a:latin typeface="Arial" pitchFamily="34" charset="0"/>
            <a:cs typeface="Arial" pitchFamily="34" charset="0"/>
          </a:defRPr>
        </a:defPPr>
      </a:lstStyle>
    </a:tx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documentManagement>
    <_dlc_DocIdUrl xmlns="45c675c7-967f-4083-9c08-11d0ce88a14e">
      <Url>http://shareclc/IYP/gestioninformacion/_layouts/DocIdRedir.aspx?ID=WZ35UPYWDHRY-380-22</Url>
      <Description>WZ35UPYWDHRY-380-22</Description>
    </_dlc_DocIdUrl>
    <_dlc_DocId xmlns="45c675c7-967f-4083-9c08-11d0ce88a14e">WZ35UPYWDHRY-380-22</_dlc_DocId>
  </documentManagement>
</p:properties>
</file>

<file path=customXml/item3.xml><?xml version="1.0" encoding="utf-8"?>
<ct:contentTypeSchema xmlns:ct="http://schemas.microsoft.com/office/2006/metadata/contentType" xmlns:ma="http://schemas.microsoft.com/office/2006/metadata/properties/metaAttributes" ct:_="" ma:_="" ma:contentTypeName="Documento" ma:contentTypeID="0x010100714EBB5A25BB2847BF49D17B20792C52" ma:contentTypeVersion="0" ma:contentTypeDescription="Crear nuevo documento." ma:contentTypeScope="" ma:versionID="b83f0b238be5154422300a789d9cd2d3">
  <xsd:schema xmlns:xsd="http://www.w3.org/2001/XMLSchema" xmlns:xs="http://www.w3.org/2001/XMLSchema" xmlns:p="http://schemas.microsoft.com/office/2006/metadata/properties" xmlns:ns2="45c675c7-967f-4083-9c08-11d0ce88a14e" targetNamespace="http://schemas.microsoft.com/office/2006/metadata/properties" ma:root="true" ma:fieldsID="ec3c12f816805f9a6bd6905062cc6bcf" ns2:_="">
    <xsd:import namespace="45c675c7-967f-4083-9c08-11d0ce88a14e"/>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c675c7-967f-4083-9c08-11d0ce88a14e" elementFormDefault="qualified">
    <xsd:import namespace="http://schemas.microsoft.com/office/2006/documentManagement/types"/>
    <xsd:import namespace="http://schemas.microsoft.com/office/infopath/2007/PartnerControls"/>
    <xsd:element name="_dlc_DocId" ma:index="8" nillable="true" ma:displayName="Valor de Id. de documento" ma:description="El valor del identificador de documento asignado a este elemento." ma:internalName="_dlc_DocId" ma:readOnly="true">
      <xsd:simpleType>
        <xsd:restriction base="dms:Text"/>
      </xsd:simpleType>
    </xsd:element>
    <xsd:element name="_dlc_DocIdUrl" ma:index="9" nillable="true" ma:displayName="Id. de documento" ma:description="Vínculo permanente a este documento."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Identificador persistente" ma:description="Mantener el identificador al agregar."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503CF158-3D16-448A-9E97-CACF926B0FD2}">
  <ds:schemaRefs>
    <ds:schemaRef ds:uri="http://schemas.microsoft.com/sharepoint/v3/contenttype/forms"/>
  </ds:schemaRefs>
</ds:datastoreItem>
</file>

<file path=customXml/itemProps2.xml><?xml version="1.0" encoding="utf-8"?>
<ds:datastoreItem xmlns:ds="http://schemas.openxmlformats.org/officeDocument/2006/customXml" ds:itemID="{122E6D8D-28BB-44A2-B4F6-63627695E810}">
  <ds:schemaRefs>
    <ds:schemaRef ds:uri="http://schemas.microsoft.com/office/2006/documentManagement/types"/>
    <ds:schemaRef ds:uri="http://purl.org/dc/dcmitype/"/>
    <ds:schemaRef ds:uri="http://purl.org/dc/terms/"/>
    <ds:schemaRef ds:uri="http://schemas.microsoft.com/office/2006/metadata/properties"/>
    <ds:schemaRef ds:uri="http://purl.org/dc/elements/1.1/"/>
    <ds:schemaRef ds:uri="http://schemas.microsoft.com/office/infopath/2007/PartnerControls"/>
    <ds:schemaRef ds:uri="http://schemas.openxmlformats.org/package/2006/metadata/core-properties"/>
    <ds:schemaRef ds:uri="45c675c7-967f-4083-9c08-11d0ce88a14e"/>
    <ds:schemaRef ds:uri="http://www.w3.org/XML/1998/namespace"/>
  </ds:schemaRefs>
</ds:datastoreItem>
</file>

<file path=customXml/itemProps3.xml><?xml version="1.0" encoding="utf-8"?>
<ds:datastoreItem xmlns:ds="http://schemas.openxmlformats.org/officeDocument/2006/customXml" ds:itemID="{592A642D-5CCD-4166-B8E8-4ADC7258EE3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5c675c7-967f-4083-9c08-11d0ce88a14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2E192168-B78F-42C7-86DB-3A4015E45E8C}">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information _document management project report 120727</Template>
  <TotalTime>7144</TotalTime>
  <Words>1632</Words>
  <Application>Microsoft Macintosh PowerPoint</Application>
  <PresentationFormat>Presentación en pantalla (4:3)</PresentationFormat>
  <Paragraphs>203</Paragraphs>
  <Slides>20</Slides>
  <Notes>17</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20</vt:i4>
      </vt:variant>
    </vt:vector>
  </HeadingPairs>
  <TitlesOfParts>
    <vt:vector size="30" baseType="lpstr">
      <vt:lpstr>Arial</vt:lpstr>
      <vt:lpstr>Calibri</vt:lpstr>
      <vt:lpstr>Century Gothic</vt:lpstr>
      <vt:lpstr>Franklin Gothic Book</vt:lpstr>
      <vt:lpstr>Futura Md BT</vt:lpstr>
      <vt:lpstr>Goudy ExtraBold</vt:lpstr>
      <vt:lpstr>Times</vt:lpstr>
      <vt:lpstr>Times New Roman</vt:lpstr>
      <vt:lpstr>Wingdings</vt:lpstr>
      <vt:lpstr>information _document management project report 120727</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Cobre Las Cruces</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Juan Martín Moreno</dc:creator>
  <cp:lastModifiedBy>Cesar Luaces Frades</cp:lastModifiedBy>
  <cp:revision>566</cp:revision>
  <cp:lastPrinted>2019-10-10T05:12:02Z</cp:lastPrinted>
  <dcterms:created xsi:type="dcterms:W3CDTF">2012-07-26T17:07:56Z</dcterms:created>
  <dcterms:modified xsi:type="dcterms:W3CDTF">2020-11-28T11:54:26Z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0x010100714EBB5A25BB2847BF49D17B20792C52</vt:lpwstr>
  </property>
  <property fmtid="{D5CDD505-2E9C-101B-9397-08002B2CF9AE}" pid="3" name="_dlc_DocIdItemGuid">
    <vt:lpwstr>757374a5-b9af-402f-ad84-783864551207</vt:lpwstr>
  </property>
</Properties>
</file>